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9"/>
  </p:notesMasterIdLst>
  <p:sldIdLst>
    <p:sldId id="264" r:id="rId5"/>
    <p:sldId id="2167" r:id="rId6"/>
    <p:sldId id="2152" r:id="rId7"/>
    <p:sldId id="2164" r:id="rId8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49AE72-2702-C61E-2802-BB359E7530F2}" name="Agnė Norutė" initials="AN" userId="S::agne.norute@marijampolesregionas.lt::abbf6566-c25d-4c64-8faf-60ceb9761b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2C62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A3C4B8-E5EB-45F3-98AA-44D556D8147C}" v="36" dt="2023-09-20T06:06:57.230"/>
    <p1510:client id="{A729E222-EE58-4286-979E-D42845DBA116}" v="63" dt="2023-09-20T06:06:20.044"/>
    <p1510:client id="{BA7F522D-95DB-4C7D-9736-549A008027DD}" vWet="2" dt="2023-09-20T06:03:21.777"/>
  </p1510:revLst>
</p1510:revInfo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Šviesus stilius 3 – paryškinimas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rgita Mitrulevičienė" userId="14553fdb-0a76-4b2e-9d25-f65ffe1080c9" providerId="ADAL" clId="{5C09F436-8CB6-4D07-8DE5-5E35C20BBC73}"/>
    <pc:docChg chg="undo custSel addSld modSld">
      <pc:chgData name="Jurgita Mitrulevičienė" userId="14553fdb-0a76-4b2e-9d25-f65ffe1080c9" providerId="ADAL" clId="{5C09F436-8CB6-4D07-8DE5-5E35C20BBC73}" dt="2023-03-15T06:32:43.309" v="746" actId="20577"/>
      <pc:docMkLst>
        <pc:docMk/>
      </pc:docMkLst>
      <pc:sldChg chg="modSp mod">
        <pc:chgData name="Jurgita Mitrulevičienė" userId="14553fdb-0a76-4b2e-9d25-f65ffe1080c9" providerId="ADAL" clId="{5C09F436-8CB6-4D07-8DE5-5E35C20BBC73}" dt="2023-03-14T09:59:44.254" v="2" actId="1076"/>
        <pc:sldMkLst>
          <pc:docMk/>
          <pc:sldMk cId="1137505314" sldId="2111"/>
        </pc:sldMkLst>
        <pc:picChg chg="mod">
          <ac:chgData name="Jurgita Mitrulevičienė" userId="14553fdb-0a76-4b2e-9d25-f65ffe1080c9" providerId="ADAL" clId="{5C09F436-8CB6-4D07-8DE5-5E35C20BBC73}" dt="2023-03-14T09:59:44.254" v="2" actId="1076"/>
          <ac:picMkLst>
            <pc:docMk/>
            <pc:sldMk cId="1137505314" sldId="2111"/>
            <ac:picMk id="2" creationId="{5B5062D9-6C13-AD67-AA81-5F48385F432C}"/>
          </ac:picMkLst>
        </pc:picChg>
      </pc:sldChg>
      <pc:sldChg chg="modSp mod">
        <pc:chgData name="Jurgita Mitrulevičienė" userId="14553fdb-0a76-4b2e-9d25-f65ffe1080c9" providerId="ADAL" clId="{5C09F436-8CB6-4D07-8DE5-5E35C20BBC73}" dt="2023-03-14T10:03:32.184" v="4" actId="1076"/>
        <pc:sldMkLst>
          <pc:docMk/>
          <pc:sldMk cId="2659947752" sldId="2114"/>
        </pc:sldMkLst>
        <pc:picChg chg="mod modCrop">
          <ac:chgData name="Jurgita Mitrulevičienė" userId="14553fdb-0a76-4b2e-9d25-f65ffe1080c9" providerId="ADAL" clId="{5C09F436-8CB6-4D07-8DE5-5E35C20BBC73}" dt="2023-03-14T10:03:32.184" v="4" actId="1076"/>
          <ac:picMkLst>
            <pc:docMk/>
            <pc:sldMk cId="2659947752" sldId="2114"/>
            <ac:picMk id="2" creationId="{84A37DF0-3B85-E23E-9C9A-01DD49625680}"/>
          </ac:picMkLst>
        </pc:picChg>
      </pc:sldChg>
      <pc:sldChg chg="modSp">
        <pc:chgData name="Jurgita Mitrulevičienė" userId="14553fdb-0a76-4b2e-9d25-f65ffe1080c9" providerId="ADAL" clId="{5C09F436-8CB6-4D07-8DE5-5E35C20BBC73}" dt="2023-03-15T06:19:52.688" v="493" actId="20577"/>
        <pc:sldMkLst>
          <pc:docMk/>
          <pc:sldMk cId="2855956212" sldId="2125"/>
        </pc:sldMkLst>
        <pc:graphicFrameChg chg="mod">
          <ac:chgData name="Jurgita Mitrulevičienė" userId="14553fdb-0a76-4b2e-9d25-f65ffe1080c9" providerId="ADAL" clId="{5C09F436-8CB6-4D07-8DE5-5E35C20BBC73}" dt="2023-03-15T06:19:52.688" v="493" actId="20577"/>
          <ac:graphicFrameMkLst>
            <pc:docMk/>
            <pc:sldMk cId="2855956212" sldId="2125"/>
            <ac:graphicFrameMk id="4" creationId="{B4800A02-15FE-E963-B12F-96B523DDD9C0}"/>
          </ac:graphicFrameMkLst>
        </pc:graphicFrameChg>
      </pc:sldChg>
      <pc:sldChg chg="addSp delSp modSp add mod">
        <pc:chgData name="Jurgita Mitrulevičienė" userId="14553fdb-0a76-4b2e-9d25-f65ffe1080c9" providerId="ADAL" clId="{5C09F436-8CB6-4D07-8DE5-5E35C20BBC73}" dt="2023-03-15T06:32:43.309" v="746" actId="20577"/>
        <pc:sldMkLst>
          <pc:docMk/>
          <pc:sldMk cId="1951103247" sldId="2129"/>
        </pc:sldMkLst>
        <pc:spChg chg="mod">
          <ac:chgData name="Jurgita Mitrulevičienė" userId="14553fdb-0a76-4b2e-9d25-f65ffe1080c9" providerId="ADAL" clId="{5C09F436-8CB6-4D07-8DE5-5E35C20BBC73}" dt="2023-03-15T06:32:43.309" v="746" actId="20577"/>
          <ac:spMkLst>
            <pc:docMk/>
            <pc:sldMk cId="1951103247" sldId="2129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5C09F436-8CB6-4D07-8DE5-5E35C20BBC73}" dt="2023-03-15T06:07:18.919" v="25" actId="20577"/>
          <ac:spMkLst>
            <pc:docMk/>
            <pc:sldMk cId="1951103247" sldId="2129"/>
            <ac:spMk id="4" creationId="{5C154BBD-B4CB-889B-D8D5-F7CE83BA8CC1}"/>
          </ac:spMkLst>
        </pc:spChg>
        <pc:picChg chg="add del">
          <ac:chgData name="Jurgita Mitrulevičienė" userId="14553fdb-0a76-4b2e-9d25-f65ffe1080c9" providerId="ADAL" clId="{5C09F436-8CB6-4D07-8DE5-5E35C20BBC73}" dt="2023-03-15T06:15:19.187" v="332" actId="478"/>
          <ac:picMkLst>
            <pc:docMk/>
            <pc:sldMk cId="1951103247" sldId="2129"/>
            <ac:picMk id="5" creationId="{36C4BDC1-E9A5-D3B1-93A0-6371A00491DA}"/>
          </ac:picMkLst>
        </pc:picChg>
        <pc:picChg chg="add mod modCrop">
          <ac:chgData name="Jurgita Mitrulevičienė" userId="14553fdb-0a76-4b2e-9d25-f65ffe1080c9" providerId="ADAL" clId="{5C09F436-8CB6-4D07-8DE5-5E35C20BBC73}" dt="2023-03-15T06:31:45.317" v="729" actId="1076"/>
          <ac:picMkLst>
            <pc:docMk/>
            <pc:sldMk cId="1951103247" sldId="2129"/>
            <ac:picMk id="7" creationId="{2F8BA3BC-3CC1-A498-6807-2E86A95695C6}"/>
          </ac:picMkLst>
        </pc:picChg>
      </pc:sldChg>
    </pc:docChg>
  </pc:docChgLst>
  <pc:docChgLst>
    <pc:chgData name="Jurgita Mitrulevičienė" userId="14553fdb-0a76-4b2e-9d25-f65ffe1080c9" providerId="ADAL" clId="{3DC2B3C6-8654-46E8-B21A-0C6C862B33F8}"/>
    <pc:docChg chg="modSld">
      <pc:chgData name="Jurgita Mitrulevičienė" userId="14553fdb-0a76-4b2e-9d25-f65ffe1080c9" providerId="ADAL" clId="{3DC2B3C6-8654-46E8-B21A-0C6C862B33F8}" dt="2023-05-26T05:53:05.208" v="0" actId="14100"/>
      <pc:docMkLst>
        <pc:docMk/>
      </pc:docMkLst>
      <pc:sldChg chg="modSp mod">
        <pc:chgData name="Jurgita Mitrulevičienė" userId="14553fdb-0a76-4b2e-9d25-f65ffe1080c9" providerId="ADAL" clId="{3DC2B3C6-8654-46E8-B21A-0C6C862B33F8}" dt="2023-05-26T05:53:05.208" v="0" actId="14100"/>
        <pc:sldMkLst>
          <pc:docMk/>
          <pc:sldMk cId="1376739037" sldId="2136"/>
        </pc:sldMkLst>
        <pc:spChg chg="mod">
          <ac:chgData name="Jurgita Mitrulevičienė" userId="14553fdb-0a76-4b2e-9d25-f65ffe1080c9" providerId="ADAL" clId="{3DC2B3C6-8654-46E8-B21A-0C6C862B33F8}" dt="2023-05-26T05:53:05.208" v="0" actId="14100"/>
          <ac:spMkLst>
            <pc:docMk/>
            <pc:sldMk cId="1376739037" sldId="2136"/>
            <ac:spMk id="3" creationId="{7451233C-C4A6-FB2E-39D2-83A2B59A9A26}"/>
          </ac:spMkLst>
        </pc:spChg>
      </pc:sldChg>
    </pc:docChg>
  </pc:docChgLst>
  <pc:docChgLst>
    <pc:chgData name="Jurgita Mitrulevičienė" userId="14553fdb-0a76-4b2e-9d25-f65ffe1080c9" providerId="ADAL" clId="{64BB9F74-154F-4B3E-9320-80F3E27FA88F}"/>
    <pc:docChg chg="undo custSel addSld modSld sldOrd">
      <pc:chgData name="Jurgita Mitrulevičienė" userId="14553fdb-0a76-4b2e-9d25-f65ffe1080c9" providerId="ADAL" clId="{64BB9F74-154F-4B3E-9320-80F3E27FA88F}" dt="2023-03-15T04:04:55.280" v="1796" actId="20577"/>
      <pc:docMkLst>
        <pc:docMk/>
      </pc:docMkLst>
      <pc:sldChg chg="modSp mod">
        <pc:chgData name="Jurgita Mitrulevičienė" userId="14553fdb-0a76-4b2e-9d25-f65ffe1080c9" providerId="ADAL" clId="{64BB9F74-154F-4B3E-9320-80F3E27FA88F}" dt="2023-03-14T14:21:12.199" v="10" actId="20577"/>
        <pc:sldMkLst>
          <pc:docMk/>
          <pc:sldMk cId="3935412641" sldId="2121"/>
        </pc:sldMkLst>
        <pc:spChg chg="mod">
          <ac:chgData name="Jurgita Mitrulevičienė" userId="14553fdb-0a76-4b2e-9d25-f65ffe1080c9" providerId="ADAL" clId="{64BB9F74-154F-4B3E-9320-80F3E27FA88F}" dt="2023-03-14T14:21:12.199" v="10" actId="20577"/>
          <ac:spMkLst>
            <pc:docMk/>
            <pc:sldMk cId="3935412641" sldId="2121"/>
            <ac:spMk id="3" creationId="{7451233C-C4A6-FB2E-39D2-83A2B59A9A26}"/>
          </ac:spMkLst>
        </pc:spChg>
      </pc:sldChg>
      <pc:sldChg chg="modSp mod">
        <pc:chgData name="Jurgita Mitrulevičienė" userId="14553fdb-0a76-4b2e-9d25-f65ffe1080c9" providerId="ADAL" clId="{64BB9F74-154F-4B3E-9320-80F3E27FA88F}" dt="2023-03-14T15:45:28.972" v="22" actId="113"/>
        <pc:sldMkLst>
          <pc:docMk/>
          <pc:sldMk cId="3187750238" sldId="2123"/>
        </pc:sldMkLst>
        <pc:spChg chg="mod">
          <ac:chgData name="Jurgita Mitrulevičienė" userId="14553fdb-0a76-4b2e-9d25-f65ffe1080c9" providerId="ADAL" clId="{64BB9F74-154F-4B3E-9320-80F3E27FA88F}" dt="2023-03-14T15:45:28.972" v="22" actId="113"/>
          <ac:spMkLst>
            <pc:docMk/>
            <pc:sldMk cId="3187750238" sldId="2123"/>
            <ac:spMk id="3" creationId="{EF2AA707-7AAD-8FCF-FC95-694D121DD39A}"/>
          </ac:spMkLst>
        </pc:spChg>
      </pc:sldChg>
      <pc:sldChg chg="addSp delSp modSp add mod">
        <pc:chgData name="Jurgita Mitrulevičienė" userId="14553fdb-0a76-4b2e-9d25-f65ffe1080c9" providerId="ADAL" clId="{64BB9F74-154F-4B3E-9320-80F3E27FA88F}" dt="2023-03-15T04:04:55.280" v="1796" actId="20577"/>
        <pc:sldMkLst>
          <pc:docMk/>
          <pc:sldMk cId="2855956212" sldId="2125"/>
        </pc:sldMkLst>
        <pc:spChg chg="mod">
          <ac:chgData name="Jurgita Mitrulevičienė" userId="14553fdb-0a76-4b2e-9d25-f65ffe1080c9" providerId="ADAL" clId="{64BB9F74-154F-4B3E-9320-80F3E27FA88F}" dt="2023-03-15T04:04:55.280" v="1796" actId="20577"/>
          <ac:spMkLst>
            <pc:docMk/>
            <pc:sldMk cId="2855956212" sldId="2125"/>
            <ac:spMk id="2" creationId="{040557CF-327C-4298-9BE5-8F225E5E7C9B}"/>
          </ac:spMkLst>
        </pc:spChg>
        <pc:spChg chg="del">
          <ac:chgData name="Jurgita Mitrulevičienė" userId="14553fdb-0a76-4b2e-9d25-f65ffe1080c9" providerId="ADAL" clId="{64BB9F74-154F-4B3E-9320-80F3E27FA88F}" dt="2023-03-14T16:21:32.049" v="179" actId="478"/>
          <ac:spMkLst>
            <pc:docMk/>
            <pc:sldMk cId="2855956212" sldId="2125"/>
            <ac:spMk id="3" creationId="{DDD74C34-D0D2-18F3-AA1D-FE6ACAA6A8D5}"/>
          </ac:spMkLst>
        </pc:spChg>
        <pc:graphicFrameChg chg="add mod modGraphic">
          <ac:chgData name="Jurgita Mitrulevičienė" userId="14553fdb-0a76-4b2e-9d25-f65ffe1080c9" providerId="ADAL" clId="{64BB9F74-154F-4B3E-9320-80F3E27FA88F}" dt="2023-03-15T04:04:21.216" v="1786"/>
          <ac:graphicFrameMkLst>
            <pc:docMk/>
            <pc:sldMk cId="2855956212" sldId="2125"/>
            <ac:graphicFrameMk id="4" creationId="{B4800A02-15FE-E963-B12F-96B523DDD9C0}"/>
          </ac:graphicFrameMkLst>
        </pc:graphicFrameChg>
      </pc:sldChg>
      <pc:sldChg chg="modSp new mod">
        <pc:chgData name="Jurgita Mitrulevičienė" userId="14553fdb-0a76-4b2e-9d25-f65ffe1080c9" providerId="ADAL" clId="{64BB9F74-154F-4B3E-9320-80F3E27FA88F}" dt="2023-03-15T03:11:04.810" v="1000" actId="20577"/>
        <pc:sldMkLst>
          <pc:docMk/>
          <pc:sldMk cId="152672965" sldId="2126"/>
        </pc:sldMkLst>
        <pc:spChg chg="mod">
          <ac:chgData name="Jurgita Mitrulevičienė" userId="14553fdb-0a76-4b2e-9d25-f65ffe1080c9" providerId="ADAL" clId="{64BB9F74-154F-4B3E-9320-80F3E27FA88F}" dt="2023-03-15T03:10:02.803" v="974" actId="20577"/>
          <ac:spMkLst>
            <pc:docMk/>
            <pc:sldMk cId="152672965" sldId="2126"/>
            <ac:spMk id="2" creationId="{962B7494-D0DB-95AB-C2A7-0AA929B92CCE}"/>
          </ac:spMkLst>
        </pc:spChg>
        <pc:spChg chg="mod">
          <ac:chgData name="Jurgita Mitrulevičienė" userId="14553fdb-0a76-4b2e-9d25-f65ffe1080c9" providerId="ADAL" clId="{64BB9F74-154F-4B3E-9320-80F3E27FA88F}" dt="2023-03-15T03:11:04.810" v="1000" actId="20577"/>
          <ac:spMkLst>
            <pc:docMk/>
            <pc:sldMk cId="152672965" sldId="2126"/>
            <ac:spMk id="3" creationId="{32EE7548-308F-C735-5118-DE247C355F78}"/>
          </ac:spMkLst>
        </pc:spChg>
      </pc:sldChg>
      <pc:sldChg chg="modSp add mod">
        <pc:chgData name="Jurgita Mitrulevičienė" userId="14553fdb-0a76-4b2e-9d25-f65ffe1080c9" providerId="ADAL" clId="{64BB9F74-154F-4B3E-9320-80F3E27FA88F}" dt="2023-03-15T04:00:56.014" v="1727" actId="21"/>
        <pc:sldMkLst>
          <pc:docMk/>
          <pc:sldMk cId="3347811126" sldId="2127"/>
        </pc:sldMkLst>
        <pc:spChg chg="mod">
          <ac:chgData name="Jurgita Mitrulevičienė" userId="14553fdb-0a76-4b2e-9d25-f65ffe1080c9" providerId="ADAL" clId="{64BB9F74-154F-4B3E-9320-80F3E27FA88F}" dt="2023-03-15T03:11:35.707" v="1026" actId="20577"/>
          <ac:spMkLst>
            <pc:docMk/>
            <pc:sldMk cId="3347811126" sldId="2127"/>
            <ac:spMk id="2" creationId="{962B7494-D0DB-95AB-C2A7-0AA929B92CCE}"/>
          </ac:spMkLst>
        </pc:spChg>
        <pc:spChg chg="mod">
          <ac:chgData name="Jurgita Mitrulevičienė" userId="14553fdb-0a76-4b2e-9d25-f65ffe1080c9" providerId="ADAL" clId="{64BB9F74-154F-4B3E-9320-80F3E27FA88F}" dt="2023-03-15T04:00:56.014" v="1727" actId="21"/>
          <ac:spMkLst>
            <pc:docMk/>
            <pc:sldMk cId="3347811126" sldId="2127"/>
            <ac:spMk id="3" creationId="{32EE7548-308F-C735-5118-DE247C355F78}"/>
          </ac:spMkLst>
        </pc:spChg>
      </pc:sldChg>
      <pc:sldChg chg="modSp add mod ord">
        <pc:chgData name="Jurgita Mitrulevičienė" userId="14553fdb-0a76-4b2e-9d25-f65ffe1080c9" providerId="ADAL" clId="{64BB9F74-154F-4B3E-9320-80F3E27FA88F}" dt="2023-03-15T04:01:55.007" v="1757" actId="6549"/>
        <pc:sldMkLst>
          <pc:docMk/>
          <pc:sldMk cId="523672764" sldId="2128"/>
        </pc:sldMkLst>
        <pc:spChg chg="mod">
          <ac:chgData name="Jurgita Mitrulevičienė" userId="14553fdb-0a76-4b2e-9d25-f65ffe1080c9" providerId="ADAL" clId="{64BB9F74-154F-4B3E-9320-80F3E27FA88F}" dt="2023-03-15T04:00:43.584" v="1726" actId="20577"/>
          <ac:spMkLst>
            <pc:docMk/>
            <pc:sldMk cId="523672764" sldId="2128"/>
            <ac:spMk id="2" creationId="{962B7494-D0DB-95AB-C2A7-0AA929B92CCE}"/>
          </ac:spMkLst>
        </pc:spChg>
        <pc:spChg chg="mod">
          <ac:chgData name="Jurgita Mitrulevičienė" userId="14553fdb-0a76-4b2e-9d25-f65ffe1080c9" providerId="ADAL" clId="{64BB9F74-154F-4B3E-9320-80F3E27FA88F}" dt="2023-03-15T04:01:55.007" v="1757" actId="6549"/>
          <ac:spMkLst>
            <pc:docMk/>
            <pc:sldMk cId="523672764" sldId="2128"/>
            <ac:spMk id="3" creationId="{32EE7548-308F-C735-5118-DE247C355F78}"/>
          </ac:spMkLst>
        </pc:spChg>
      </pc:sldChg>
    </pc:docChg>
  </pc:docChgLst>
  <pc:docChgLst>
    <pc:chgData name="Agnė Norutė" userId="abbf6566-c25d-4c64-8faf-60ceb9761b07" providerId="ADAL" clId="{A729E222-EE58-4286-979E-D42845DBA116}"/>
    <pc:docChg chg="custSel modSld">
      <pc:chgData name="Agnė Norutė" userId="abbf6566-c25d-4c64-8faf-60ceb9761b07" providerId="ADAL" clId="{A729E222-EE58-4286-979E-D42845DBA116}" dt="2023-09-20T06:06:20.044" v="60" actId="20577"/>
      <pc:docMkLst>
        <pc:docMk/>
      </pc:docMkLst>
      <pc:sldChg chg="modSp mod">
        <pc:chgData name="Agnė Norutė" userId="abbf6566-c25d-4c64-8faf-60ceb9761b07" providerId="ADAL" clId="{A729E222-EE58-4286-979E-D42845DBA116}" dt="2023-09-20T06:06:20.044" v="60" actId="20577"/>
        <pc:sldMkLst>
          <pc:docMk/>
          <pc:sldMk cId="1011772041" sldId="2164"/>
        </pc:sldMkLst>
        <pc:spChg chg="mod">
          <ac:chgData name="Agnė Norutė" userId="abbf6566-c25d-4c64-8faf-60ceb9761b07" providerId="ADAL" clId="{A729E222-EE58-4286-979E-D42845DBA116}" dt="2023-09-20T06:06:20.044" v="60" actId="20577"/>
          <ac:spMkLst>
            <pc:docMk/>
            <pc:sldMk cId="1011772041" sldId="2164"/>
            <ac:spMk id="3" creationId="{32EE7548-308F-C735-5118-DE247C355F78}"/>
          </ac:spMkLst>
        </pc:spChg>
      </pc:sldChg>
      <pc:sldChg chg="modSp mod">
        <pc:chgData name="Agnė Norutė" userId="abbf6566-c25d-4c64-8faf-60ceb9761b07" providerId="ADAL" clId="{A729E222-EE58-4286-979E-D42845DBA116}" dt="2023-09-20T06:04:39.883" v="40" actId="6549"/>
        <pc:sldMkLst>
          <pc:docMk/>
          <pc:sldMk cId="4279428942" sldId="2167"/>
        </pc:sldMkLst>
        <pc:spChg chg="mod">
          <ac:chgData name="Agnė Norutė" userId="abbf6566-c25d-4c64-8faf-60ceb9761b07" providerId="ADAL" clId="{A729E222-EE58-4286-979E-D42845DBA116}" dt="2023-09-20T06:04:17.321" v="39" actId="20577"/>
          <ac:spMkLst>
            <pc:docMk/>
            <pc:sldMk cId="4279428942" sldId="2167"/>
            <ac:spMk id="2" creationId="{962B7494-D0DB-95AB-C2A7-0AA929B92CCE}"/>
          </ac:spMkLst>
        </pc:spChg>
        <pc:graphicFrameChg chg="mod modGraphic">
          <ac:chgData name="Agnė Norutė" userId="abbf6566-c25d-4c64-8faf-60ceb9761b07" providerId="ADAL" clId="{A729E222-EE58-4286-979E-D42845DBA116}" dt="2023-09-20T06:04:39.883" v="40" actId="6549"/>
          <ac:graphicFrameMkLst>
            <pc:docMk/>
            <pc:sldMk cId="4279428942" sldId="2167"/>
            <ac:graphicFrameMk id="6" creationId="{28C9CC4D-ED0B-6F33-1C7E-5B47578A5F80}"/>
          </ac:graphicFrameMkLst>
        </pc:graphicFrameChg>
      </pc:sldChg>
    </pc:docChg>
  </pc:docChgLst>
  <pc:docChgLst>
    <pc:chgData name="Jurgita Mitrulevičienė" userId="14553fdb-0a76-4b2e-9d25-f65ffe1080c9" providerId="ADAL" clId="{61A4ADB8-9702-407A-B019-4B499BBA931A}"/>
    <pc:docChg chg="undo custSel addSld delSld modSld sldOrd">
      <pc:chgData name="Jurgita Mitrulevičienė" userId="14553fdb-0a76-4b2e-9d25-f65ffe1080c9" providerId="ADAL" clId="{61A4ADB8-9702-407A-B019-4B499BBA931A}" dt="2023-05-10T07:57:23.771" v="922" actId="20577"/>
      <pc:docMkLst>
        <pc:docMk/>
      </pc:docMkLst>
      <pc:sldChg chg="modSp mod">
        <pc:chgData name="Jurgita Mitrulevičienė" userId="14553fdb-0a76-4b2e-9d25-f65ffe1080c9" providerId="ADAL" clId="{61A4ADB8-9702-407A-B019-4B499BBA931A}" dt="2023-05-02T19:53:22.790" v="427" actId="20577"/>
        <pc:sldMkLst>
          <pc:docMk/>
          <pc:sldMk cId="0" sldId="264"/>
        </pc:sldMkLst>
        <pc:spChg chg="mod">
          <ac:chgData name="Jurgita Mitrulevičienė" userId="14553fdb-0a76-4b2e-9d25-f65ffe1080c9" providerId="ADAL" clId="{61A4ADB8-9702-407A-B019-4B499BBA931A}" dt="2023-05-02T19:53:22.790" v="427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mod ord">
        <pc:chgData name="Jurgita Mitrulevičienė" userId="14553fdb-0a76-4b2e-9d25-f65ffe1080c9" providerId="ADAL" clId="{61A4ADB8-9702-407A-B019-4B499BBA931A}" dt="2023-05-02T20:14:01.553" v="814"/>
        <pc:sldMkLst>
          <pc:docMk/>
          <pc:sldMk cId="3555620541" sldId="2115"/>
        </pc:sldMkLst>
        <pc:graphicFrameChg chg="modGraphic">
          <ac:chgData name="Jurgita Mitrulevičienė" userId="14553fdb-0a76-4b2e-9d25-f65ffe1080c9" providerId="ADAL" clId="{61A4ADB8-9702-407A-B019-4B499BBA931A}" dt="2023-05-02T20:03:27.167" v="575" actId="20577"/>
          <ac:graphicFrameMkLst>
            <pc:docMk/>
            <pc:sldMk cId="3555620541" sldId="2115"/>
            <ac:graphicFrameMk id="8" creationId="{6554AA8B-673E-7C2A-F28B-CEAB66B2CD03}"/>
          </ac:graphicFrameMkLst>
        </pc:graphicFrameChg>
      </pc:sldChg>
      <pc:sldChg chg="modSp del mod">
        <pc:chgData name="Jurgita Mitrulevičienė" userId="14553fdb-0a76-4b2e-9d25-f65ffe1080c9" providerId="ADAL" clId="{61A4ADB8-9702-407A-B019-4B499BBA931A}" dt="2023-05-02T20:15:06.832" v="817" actId="2696"/>
        <pc:sldMkLst>
          <pc:docMk/>
          <pc:sldMk cId="1352537957" sldId="2117"/>
        </pc:sldMkLst>
        <pc:graphicFrameChg chg="mod modGraphic">
          <ac:chgData name="Jurgita Mitrulevičienė" userId="14553fdb-0a76-4b2e-9d25-f65ffe1080c9" providerId="ADAL" clId="{61A4ADB8-9702-407A-B019-4B499BBA931A}" dt="2023-05-02T20:05:56.906" v="599"/>
          <ac:graphicFrameMkLst>
            <pc:docMk/>
            <pc:sldMk cId="1352537957" sldId="2117"/>
            <ac:graphicFrameMk id="5" creationId="{BA34217A-38EA-1E57-0057-C97630541EF0}"/>
          </ac:graphicFrameMkLst>
        </pc:graphicFrameChg>
      </pc:sldChg>
      <pc:sldChg chg="add">
        <pc:chgData name="Jurgita Mitrulevičienė" userId="14553fdb-0a76-4b2e-9d25-f65ffe1080c9" providerId="ADAL" clId="{61A4ADB8-9702-407A-B019-4B499BBA931A}" dt="2023-05-02T20:15:11.538" v="818"/>
        <pc:sldMkLst>
          <pc:docMk/>
          <pc:sldMk cId="4246884026" sldId="2117"/>
        </pc:sldMkLst>
      </pc:sldChg>
      <pc:sldChg chg="del">
        <pc:chgData name="Jurgita Mitrulevičienė" userId="14553fdb-0a76-4b2e-9d25-f65ffe1080c9" providerId="ADAL" clId="{61A4ADB8-9702-407A-B019-4B499BBA931A}" dt="2023-05-02T20:15:06.832" v="817" actId="2696"/>
        <pc:sldMkLst>
          <pc:docMk/>
          <pc:sldMk cId="2010781565" sldId="2118"/>
        </pc:sldMkLst>
      </pc:sldChg>
      <pc:sldChg chg="add">
        <pc:chgData name="Jurgita Mitrulevičienė" userId="14553fdb-0a76-4b2e-9d25-f65ffe1080c9" providerId="ADAL" clId="{61A4ADB8-9702-407A-B019-4B499BBA931A}" dt="2023-05-02T20:15:11.538" v="818"/>
        <pc:sldMkLst>
          <pc:docMk/>
          <pc:sldMk cId="4232188268" sldId="2118"/>
        </pc:sldMkLst>
      </pc:sldChg>
      <pc:sldChg chg="del">
        <pc:chgData name="Jurgita Mitrulevičienė" userId="14553fdb-0a76-4b2e-9d25-f65ffe1080c9" providerId="ADAL" clId="{61A4ADB8-9702-407A-B019-4B499BBA931A}" dt="2023-05-02T20:15:06.832" v="817" actId="2696"/>
        <pc:sldMkLst>
          <pc:docMk/>
          <pc:sldMk cId="1707105386" sldId="2119"/>
        </pc:sldMkLst>
      </pc:sldChg>
      <pc:sldChg chg="add">
        <pc:chgData name="Jurgita Mitrulevičienė" userId="14553fdb-0a76-4b2e-9d25-f65ffe1080c9" providerId="ADAL" clId="{61A4ADB8-9702-407A-B019-4B499BBA931A}" dt="2023-05-02T20:15:11.538" v="818"/>
        <pc:sldMkLst>
          <pc:docMk/>
          <pc:sldMk cId="3585862043" sldId="2119"/>
        </pc:sldMkLst>
      </pc:sldChg>
      <pc:sldChg chg="del">
        <pc:chgData name="Jurgita Mitrulevičienė" userId="14553fdb-0a76-4b2e-9d25-f65ffe1080c9" providerId="ADAL" clId="{61A4ADB8-9702-407A-B019-4B499BBA931A}" dt="2023-05-02T20:10:56.536" v="802" actId="47"/>
        <pc:sldMkLst>
          <pc:docMk/>
          <pc:sldMk cId="3347811126" sldId="2127"/>
        </pc:sldMkLst>
      </pc:sldChg>
      <pc:sldChg chg="modSp mod">
        <pc:chgData name="Jurgita Mitrulevičienė" userId="14553fdb-0a76-4b2e-9d25-f65ffe1080c9" providerId="ADAL" clId="{61A4ADB8-9702-407A-B019-4B499BBA931A}" dt="2023-05-02T20:18:38.214" v="880" actId="27636"/>
        <pc:sldMkLst>
          <pc:docMk/>
          <pc:sldMk cId="523672764" sldId="2128"/>
        </pc:sldMkLst>
        <pc:spChg chg="mod">
          <ac:chgData name="Jurgita Mitrulevičienė" userId="14553fdb-0a76-4b2e-9d25-f65ffe1080c9" providerId="ADAL" clId="{61A4ADB8-9702-407A-B019-4B499BBA931A}" dt="2023-05-02T20:18:38.214" v="880" actId="27636"/>
          <ac:spMkLst>
            <pc:docMk/>
            <pc:sldMk cId="523672764" sldId="2128"/>
            <ac:spMk id="3" creationId="{32EE7548-308F-C735-5118-DE247C355F78}"/>
          </ac:spMkLst>
        </pc:spChg>
      </pc:sldChg>
      <pc:sldChg chg="del">
        <pc:chgData name="Jurgita Mitrulevičienė" userId="14553fdb-0a76-4b2e-9d25-f65ffe1080c9" providerId="ADAL" clId="{61A4ADB8-9702-407A-B019-4B499BBA931A}" dt="2023-05-02T19:50:49.386" v="368" actId="47"/>
        <pc:sldMkLst>
          <pc:docMk/>
          <pc:sldMk cId="1291342612" sldId="2131"/>
        </pc:sldMkLst>
      </pc:sldChg>
      <pc:sldChg chg="modSp mod ord">
        <pc:chgData name="Jurgita Mitrulevičienė" userId="14553fdb-0a76-4b2e-9d25-f65ffe1080c9" providerId="ADAL" clId="{61A4ADB8-9702-407A-B019-4B499BBA931A}" dt="2023-05-10T07:57:23.771" v="922" actId="20577"/>
        <pc:sldMkLst>
          <pc:docMk/>
          <pc:sldMk cId="363014387" sldId="2132"/>
        </pc:sldMkLst>
        <pc:spChg chg="mod">
          <ac:chgData name="Jurgita Mitrulevičienė" userId="14553fdb-0a76-4b2e-9d25-f65ffe1080c9" providerId="ADAL" clId="{61A4ADB8-9702-407A-B019-4B499BBA931A}" dt="2023-05-02T20:12:22.116" v="812" actId="1076"/>
          <ac:spMkLst>
            <pc:docMk/>
            <pc:sldMk cId="363014387" sldId="2132"/>
            <ac:spMk id="5" creationId="{428B3B2B-6CCF-5D6D-A39D-6B79D70DF839}"/>
          </ac:spMkLst>
        </pc:spChg>
        <pc:spChg chg="mod">
          <ac:chgData name="Jurgita Mitrulevičienė" userId="14553fdb-0a76-4b2e-9d25-f65ffe1080c9" providerId="ADAL" clId="{61A4ADB8-9702-407A-B019-4B499BBA931A}" dt="2023-05-02T19:50:34.520" v="367" actId="1076"/>
          <ac:spMkLst>
            <pc:docMk/>
            <pc:sldMk cId="363014387" sldId="2132"/>
            <ac:spMk id="7" creationId="{20233B45-618D-EF16-1A05-3E90B013CC69}"/>
          </ac:spMkLst>
        </pc:spChg>
        <pc:spChg chg="mod">
          <ac:chgData name="Jurgita Mitrulevičienė" userId="14553fdb-0a76-4b2e-9d25-f65ffe1080c9" providerId="ADAL" clId="{61A4ADB8-9702-407A-B019-4B499BBA931A}" dt="2023-05-02T19:50:08.065" v="361" actId="1076"/>
          <ac:spMkLst>
            <pc:docMk/>
            <pc:sldMk cId="363014387" sldId="2132"/>
            <ac:spMk id="8" creationId="{6A518181-CFF3-AA67-9D3A-68F29C44ED59}"/>
          </ac:spMkLst>
        </pc:spChg>
        <pc:graphicFrameChg chg="mod modGraphic">
          <ac:chgData name="Jurgita Mitrulevičienė" userId="14553fdb-0a76-4b2e-9d25-f65ffe1080c9" providerId="ADAL" clId="{61A4ADB8-9702-407A-B019-4B499BBA931A}" dt="2023-05-10T07:57:23.771" v="922" actId="20577"/>
          <ac:graphicFrameMkLst>
            <pc:docMk/>
            <pc:sldMk cId="363014387" sldId="2132"/>
            <ac:graphicFrameMk id="2" creationId="{DD73E644-60D9-1BB8-486E-C6F7AF229ADC}"/>
          </ac:graphicFrameMkLst>
        </pc:graphicFrameChg>
      </pc:sldChg>
      <pc:sldChg chg="addSp delSp modSp mod">
        <pc:chgData name="Jurgita Mitrulevičienė" userId="14553fdb-0a76-4b2e-9d25-f65ffe1080c9" providerId="ADAL" clId="{61A4ADB8-9702-407A-B019-4B499BBA931A}" dt="2023-05-02T19:46:11.078" v="351" actId="478"/>
        <pc:sldMkLst>
          <pc:docMk/>
          <pc:sldMk cId="1900993539" sldId="2133"/>
        </pc:sldMkLst>
        <pc:spChg chg="add del">
          <ac:chgData name="Jurgita Mitrulevičienė" userId="14553fdb-0a76-4b2e-9d25-f65ffe1080c9" providerId="ADAL" clId="{61A4ADB8-9702-407A-B019-4B499BBA931A}" dt="2023-05-02T18:56:57.885" v="115" actId="11529"/>
          <ac:spMkLst>
            <pc:docMk/>
            <pc:sldMk cId="1900993539" sldId="2133"/>
            <ac:spMk id="25" creationId="{B37C97CD-8F47-E64B-BB61-3C13040D209D}"/>
          </ac:spMkLst>
        </pc:spChg>
        <pc:graphicFrameChg chg="mod modGraphic">
          <ac:chgData name="Jurgita Mitrulevičienė" userId="14553fdb-0a76-4b2e-9d25-f65ffe1080c9" providerId="ADAL" clId="{61A4ADB8-9702-407A-B019-4B499BBA931A}" dt="2023-05-02T19:32:36.036" v="257" actId="255"/>
          <ac:graphicFrameMkLst>
            <pc:docMk/>
            <pc:sldMk cId="1900993539" sldId="2133"/>
            <ac:graphicFrameMk id="29" creationId="{02538E48-73A7-7B57-20DC-708227F7057D}"/>
          </ac:graphicFrameMkLst>
        </pc:graphicFrameChg>
        <pc:inkChg chg="add del">
          <ac:chgData name="Jurgita Mitrulevičienė" userId="14553fdb-0a76-4b2e-9d25-f65ffe1080c9" providerId="ADAL" clId="{61A4ADB8-9702-407A-B019-4B499BBA931A}" dt="2023-05-02T19:34:00.365" v="269" actId="9405"/>
          <ac:inkMkLst>
            <pc:docMk/>
            <pc:sldMk cId="1900993539" sldId="2133"/>
            <ac:inkMk id="108" creationId="{85F24495-3A8B-B7BF-0030-93D71FF1080C}"/>
          </ac:inkMkLst>
        </pc:inkChg>
        <pc:cxnChg chg="add del">
          <ac:chgData name="Jurgita Mitrulevičienė" userId="14553fdb-0a76-4b2e-9d25-f65ffe1080c9" providerId="ADAL" clId="{61A4ADB8-9702-407A-B019-4B499BBA931A}" dt="2023-05-02T18:48:41.195" v="3" actId="11529"/>
          <ac:cxnSpMkLst>
            <pc:docMk/>
            <pc:sldMk cId="1900993539" sldId="2133"/>
            <ac:cxnSpMk id="5" creationId="{543FBF06-E43E-F81B-84F8-BC73CF976C48}"/>
          </ac:cxnSpMkLst>
        </pc:cxnChg>
        <pc:cxnChg chg="add del">
          <ac:chgData name="Jurgita Mitrulevičienė" userId="14553fdb-0a76-4b2e-9d25-f65ffe1080c9" providerId="ADAL" clId="{61A4ADB8-9702-407A-B019-4B499BBA931A}" dt="2023-05-02T18:48:40.507" v="2" actId="11529"/>
          <ac:cxnSpMkLst>
            <pc:docMk/>
            <pc:sldMk cId="1900993539" sldId="2133"/>
            <ac:cxnSpMk id="7" creationId="{7FD6DB2B-32A1-0DEF-9CDF-24251287F281}"/>
          </ac:cxnSpMkLst>
        </pc:cxnChg>
        <pc:cxnChg chg="add del">
          <ac:chgData name="Jurgita Mitrulevičienė" userId="14553fdb-0a76-4b2e-9d25-f65ffe1080c9" providerId="ADAL" clId="{61A4ADB8-9702-407A-B019-4B499BBA931A}" dt="2023-05-02T18:49:23.194" v="6" actId="11529"/>
          <ac:cxnSpMkLst>
            <pc:docMk/>
            <pc:sldMk cId="1900993539" sldId="2133"/>
            <ac:cxnSpMk id="9" creationId="{7F5725AB-61E9-1168-2828-F4EA221C64DD}"/>
          </ac:cxnSpMkLst>
        </pc:cxnChg>
        <pc:cxnChg chg="add del">
          <ac:chgData name="Jurgita Mitrulevičienė" userId="14553fdb-0a76-4b2e-9d25-f65ffe1080c9" providerId="ADAL" clId="{61A4ADB8-9702-407A-B019-4B499BBA931A}" dt="2023-05-02T18:49:57.140" v="9" actId="11529"/>
          <ac:cxnSpMkLst>
            <pc:docMk/>
            <pc:sldMk cId="1900993539" sldId="2133"/>
            <ac:cxnSpMk id="11" creationId="{D362460F-EBAE-98EE-7F98-5D525AD7C502}"/>
          </ac:cxnSpMkLst>
        </pc:cxnChg>
        <pc:cxnChg chg="add del mod">
          <ac:chgData name="Jurgita Mitrulevičienė" userId="14553fdb-0a76-4b2e-9d25-f65ffe1080c9" providerId="ADAL" clId="{61A4ADB8-9702-407A-B019-4B499BBA931A}" dt="2023-05-02T18:53:53.801" v="108" actId="478"/>
          <ac:cxnSpMkLst>
            <pc:docMk/>
            <pc:sldMk cId="1900993539" sldId="2133"/>
            <ac:cxnSpMk id="13" creationId="{9EB97DCD-85BF-70E8-E631-7326D5A7DFC7}"/>
          </ac:cxnSpMkLst>
        </pc:cxnChg>
        <pc:cxnChg chg="add del mod">
          <ac:chgData name="Jurgita Mitrulevičienė" userId="14553fdb-0a76-4b2e-9d25-f65ffe1080c9" providerId="ADAL" clId="{61A4ADB8-9702-407A-B019-4B499BBA931A}" dt="2023-05-02T18:55:19.770" v="113" actId="478"/>
          <ac:cxnSpMkLst>
            <pc:docMk/>
            <pc:sldMk cId="1900993539" sldId="2133"/>
            <ac:cxnSpMk id="21" creationId="{08414FD6-CF4B-BB61-0500-7FCE98EEFB5C}"/>
          </ac:cxnSpMkLst>
        </pc:cxnChg>
        <pc:cxnChg chg="add del mod">
          <ac:chgData name="Jurgita Mitrulevičienė" userId="14553fdb-0a76-4b2e-9d25-f65ffe1080c9" providerId="ADAL" clId="{61A4ADB8-9702-407A-B019-4B499BBA931A}" dt="2023-05-02T19:04:35.364" v="120" actId="478"/>
          <ac:cxnSpMkLst>
            <pc:docMk/>
            <pc:sldMk cId="1900993539" sldId="2133"/>
            <ac:cxnSpMk id="27" creationId="{9BCB0EDE-2BCE-BCF0-9B93-711E8E501394}"/>
          </ac:cxnSpMkLst>
        </pc:cxnChg>
        <pc:cxnChg chg="add del mod">
          <ac:chgData name="Jurgita Mitrulevičienė" userId="14553fdb-0a76-4b2e-9d25-f65ffe1080c9" providerId="ADAL" clId="{61A4ADB8-9702-407A-B019-4B499BBA931A}" dt="2023-05-02T19:12:28.943" v="171" actId="478"/>
          <ac:cxnSpMkLst>
            <pc:docMk/>
            <pc:sldMk cId="1900993539" sldId="2133"/>
            <ac:cxnSpMk id="31" creationId="{27D2E6A5-2DDD-45BF-BD16-18293551AC98}"/>
          </ac:cxnSpMkLst>
        </pc:cxnChg>
        <pc:cxnChg chg="add del mod">
          <ac:chgData name="Jurgita Mitrulevičienė" userId="14553fdb-0a76-4b2e-9d25-f65ffe1080c9" providerId="ADAL" clId="{61A4ADB8-9702-407A-B019-4B499BBA931A}" dt="2023-05-02T19:29:29.788" v="240" actId="478"/>
          <ac:cxnSpMkLst>
            <pc:docMk/>
            <pc:sldMk cId="1900993539" sldId="2133"/>
            <ac:cxnSpMk id="63" creationId="{D23B0E9B-7C32-092D-A2B4-6074255D336D}"/>
          </ac:cxnSpMkLst>
        </pc:cxnChg>
        <pc:cxnChg chg="add del mod">
          <ac:chgData name="Jurgita Mitrulevičienė" userId="14553fdb-0a76-4b2e-9d25-f65ffe1080c9" providerId="ADAL" clId="{61A4ADB8-9702-407A-B019-4B499BBA931A}" dt="2023-05-02T19:32:27.608" v="256" actId="478"/>
          <ac:cxnSpMkLst>
            <pc:docMk/>
            <pc:sldMk cId="1900993539" sldId="2133"/>
            <ac:cxnSpMk id="68" creationId="{DAB84525-9244-BE57-BB74-04F645B7E1EB}"/>
          </ac:cxnSpMkLst>
        </pc:cxnChg>
        <pc:cxnChg chg="add del mod">
          <ac:chgData name="Jurgita Mitrulevičienė" userId="14553fdb-0a76-4b2e-9d25-f65ffe1080c9" providerId="ADAL" clId="{61A4ADB8-9702-407A-B019-4B499BBA931A}" dt="2023-05-02T19:29:07.613" v="238" actId="478"/>
          <ac:cxnSpMkLst>
            <pc:docMk/>
            <pc:sldMk cId="1900993539" sldId="2133"/>
            <ac:cxnSpMk id="96" creationId="{52896C98-337E-F9AC-78D8-445D0B0325D2}"/>
          </ac:cxnSpMkLst>
        </pc:cxnChg>
        <pc:cxnChg chg="add del mod">
          <ac:chgData name="Jurgita Mitrulevičienė" userId="14553fdb-0a76-4b2e-9d25-f65ffe1080c9" providerId="ADAL" clId="{61A4ADB8-9702-407A-B019-4B499BBA931A}" dt="2023-05-02T19:32:25.094" v="255" actId="478"/>
          <ac:cxnSpMkLst>
            <pc:docMk/>
            <pc:sldMk cId="1900993539" sldId="2133"/>
            <ac:cxnSpMk id="98" creationId="{3C95E8E8-7BBB-FA89-6B9C-A083BEBF1528}"/>
          </ac:cxnSpMkLst>
        </pc:cxnChg>
        <pc:cxnChg chg="add del">
          <ac:chgData name="Jurgita Mitrulevičienė" userId="14553fdb-0a76-4b2e-9d25-f65ffe1080c9" providerId="ADAL" clId="{61A4ADB8-9702-407A-B019-4B499BBA931A}" dt="2023-05-02T19:30:07.312" v="242" actId="11529"/>
          <ac:cxnSpMkLst>
            <pc:docMk/>
            <pc:sldMk cId="1900993539" sldId="2133"/>
            <ac:cxnSpMk id="100" creationId="{B85350C2-C7EA-09C6-A93A-B10581C635B1}"/>
          </ac:cxnSpMkLst>
        </pc:cxnChg>
        <pc:cxnChg chg="add del mod">
          <ac:chgData name="Jurgita Mitrulevičienė" userId="14553fdb-0a76-4b2e-9d25-f65ffe1080c9" providerId="ADAL" clId="{61A4ADB8-9702-407A-B019-4B499BBA931A}" dt="2023-05-02T19:30:34.993" v="246" actId="11529"/>
          <ac:cxnSpMkLst>
            <pc:docMk/>
            <pc:sldMk cId="1900993539" sldId="2133"/>
            <ac:cxnSpMk id="102" creationId="{08B48C17-B75F-0C74-1757-C50610255086}"/>
          </ac:cxnSpMkLst>
        </pc:cxnChg>
        <pc:cxnChg chg="add del mod">
          <ac:chgData name="Jurgita Mitrulevičienė" userId="14553fdb-0a76-4b2e-9d25-f65ffe1080c9" providerId="ADAL" clId="{61A4ADB8-9702-407A-B019-4B499BBA931A}" dt="2023-05-02T19:33:40.055" v="267" actId="478"/>
          <ac:cxnSpMkLst>
            <pc:docMk/>
            <pc:sldMk cId="1900993539" sldId="2133"/>
            <ac:cxnSpMk id="105" creationId="{526703EC-C142-FF22-8AF8-767E03D86FA1}"/>
          </ac:cxnSpMkLst>
        </pc:cxnChg>
        <pc:cxnChg chg="add del mod">
          <ac:chgData name="Jurgita Mitrulevičienė" userId="14553fdb-0a76-4b2e-9d25-f65ffe1080c9" providerId="ADAL" clId="{61A4ADB8-9702-407A-B019-4B499BBA931A}" dt="2023-05-02T19:36:20.464" v="277" actId="478"/>
          <ac:cxnSpMkLst>
            <pc:docMk/>
            <pc:sldMk cId="1900993539" sldId="2133"/>
            <ac:cxnSpMk id="110" creationId="{84F2DB44-DE3D-D3EE-413C-620702436BD8}"/>
          </ac:cxnSpMkLst>
        </pc:cxnChg>
        <pc:cxnChg chg="add del mod">
          <ac:chgData name="Jurgita Mitrulevičienė" userId="14553fdb-0a76-4b2e-9d25-f65ffe1080c9" providerId="ADAL" clId="{61A4ADB8-9702-407A-B019-4B499BBA931A}" dt="2023-05-02T19:46:11.078" v="351" actId="478"/>
          <ac:cxnSpMkLst>
            <pc:docMk/>
            <pc:sldMk cId="1900993539" sldId="2133"/>
            <ac:cxnSpMk id="115" creationId="{FA7DA010-CB04-77C7-3E17-3A9FD5CF8B4C}"/>
          </ac:cxnSpMkLst>
        </pc:cxnChg>
      </pc:sldChg>
      <pc:sldChg chg="modSp mod ord">
        <pc:chgData name="Jurgita Mitrulevičienė" userId="14553fdb-0a76-4b2e-9d25-f65ffe1080c9" providerId="ADAL" clId="{61A4ADB8-9702-407A-B019-4B499BBA931A}" dt="2023-05-02T20:02:09.550" v="568"/>
        <pc:sldMkLst>
          <pc:docMk/>
          <pc:sldMk cId="2494050420" sldId="2134"/>
        </pc:sldMkLst>
        <pc:spChg chg="mod">
          <ac:chgData name="Jurgita Mitrulevičienė" userId="14553fdb-0a76-4b2e-9d25-f65ffe1080c9" providerId="ADAL" clId="{61A4ADB8-9702-407A-B019-4B499BBA931A}" dt="2023-05-02T19:54:59.110" v="434" actId="207"/>
          <ac:spMkLst>
            <pc:docMk/>
            <pc:sldMk cId="2494050420" sldId="2134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61A4ADB8-9702-407A-B019-4B499BBA931A}" dt="2023-05-02T19:51:03.937" v="375" actId="20577"/>
          <ac:spMkLst>
            <pc:docMk/>
            <pc:sldMk cId="2494050420" sldId="2134"/>
            <ac:spMk id="4" creationId="{5C154BBD-B4CB-889B-D8D5-F7CE83BA8CC1}"/>
          </ac:spMkLst>
        </pc:spChg>
      </pc:sldChg>
      <pc:sldChg chg="modSp add mod">
        <pc:chgData name="Jurgita Mitrulevičienė" userId="14553fdb-0a76-4b2e-9d25-f65ffe1080c9" providerId="ADAL" clId="{61A4ADB8-9702-407A-B019-4B499BBA931A}" dt="2023-05-03T19:19:19.526" v="903" actId="20577"/>
        <pc:sldMkLst>
          <pc:docMk/>
          <pc:sldMk cId="2562567325" sldId="2135"/>
        </pc:sldMkLst>
        <pc:graphicFrameChg chg="modGraphic">
          <ac:chgData name="Jurgita Mitrulevičienė" userId="14553fdb-0a76-4b2e-9d25-f65ffe1080c9" providerId="ADAL" clId="{61A4ADB8-9702-407A-B019-4B499BBA931A}" dt="2023-05-03T19:19:19.526" v="903" actId="20577"/>
          <ac:graphicFrameMkLst>
            <pc:docMk/>
            <pc:sldMk cId="2562567325" sldId="2135"/>
            <ac:graphicFrameMk id="2" creationId="{54450BE1-4158-B742-B0E7-E9F59F4FF224}"/>
          </ac:graphicFrameMkLst>
        </pc:graphicFrameChg>
      </pc:sldChg>
      <pc:sldChg chg="modSp del mod ord">
        <pc:chgData name="Jurgita Mitrulevičienė" userId="14553fdb-0a76-4b2e-9d25-f65ffe1080c9" providerId="ADAL" clId="{61A4ADB8-9702-407A-B019-4B499BBA931A}" dt="2023-05-02T20:15:06.832" v="817" actId="2696"/>
        <pc:sldMkLst>
          <pc:docMk/>
          <pc:sldMk cId="2758005803" sldId="2135"/>
        </pc:sldMkLst>
        <pc:spChg chg="mod">
          <ac:chgData name="Jurgita Mitrulevičienė" userId="14553fdb-0a76-4b2e-9d25-f65ffe1080c9" providerId="ADAL" clId="{61A4ADB8-9702-407A-B019-4B499BBA931A}" dt="2023-05-02T19:59:43.992" v="539" actId="20577"/>
          <ac:spMkLst>
            <pc:docMk/>
            <pc:sldMk cId="2758005803" sldId="2135"/>
            <ac:spMk id="3" creationId="{7451233C-C4A6-FB2E-39D2-83A2B59A9A26}"/>
          </ac:spMkLst>
        </pc:spChg>
      </pc:sldChg>
      <pc:sldChg chg="modSp mod ord">
        <pc:chgData name="Jurgita Mitrulevičienė" userId="14553fdb-0a76-4b2e-9d25-f65ffe1080c9" providerId="ADAL" clId="{61A4ADB8-9702-407A-B019-4B499BBA931A}" dt="2023-05-02T20:16:04.979" v="822"/>
        <pc:sldMkLst>
          <pc:docMk/>
          <pc:sldMk cId="1376739037" sldId="2136"/>
        </pc:sldMkLst>
        <pc:spChg chg="mod">
          <ac:chgData name="Jurgita Mitrulevičienė" userId="14553fdb-0a76-4b2e-9d25-f65ffe1080c9" providerId="ADAL" clId="{61A4ADB8-9702-407A-B019-4B499BBA931A}" dt="2023-05-02T20:01:11.696" v="566" actId="20577"/>
          <ac:spMkLst>
            <pc:docMk/>
            <pc:sldMk cId="1376739037" sldId="2136"/>
            <ac:spMk id="3" creationId="{7451233C-C4A6-FB2E-39D2-83A2B59A9A26}"/>
          </ac:spMkLst>
        </pc:spChg>
      </pc:sldChg>
      <pc:sldChg chg="modSp mod">
        <pc:chgData name="Jurgita Mitrulevičienė" userId="14553fdb-0a76-4b2e-9d25-f65ffe1080c9" providerId="ADAL" clId="{61A4ADB8-9702-407A-B019-4B499BBA931A}" dt="2023-05-02T19:59:35.571" v="531" actId="20577"/>
        <pc:sldMkLst>
          <pc:docMk/>
          <pc:sldMk cId="3370006122" sldId="2137"/>
        </pc:sldMkLst>
        <pc:spChg chg="mod">
          <ac:chgData name="Jurgita Mitrulevičienė" userId="14553fdb-0a76-4b2e-9d25-f65ffe1080c9" providerId="ADAL" clId="{61A4ADB8-9702-407A-B019-4B499BBA931A}" dt="2023-05-02T19:59:35.571" v="531" actId="20577"/>
          <ac:spMkLst>
            <pc:docMk/>
            <pc:sldMk cId="3370006122" sldId="2137"/>
            <ac:spMk id="3" creationId="{7451233C-C4A6-FB2E-39D2-83A2B59A9A26}"/>
          </ac:spMkLst>
        </pc:spChg>
      </pc:sldChg>
      <pc:sldChg chg="modSp mod ord">
        <pc:chgData name="Jurgita Mitrulevičienė" userId="14553fdb-0a76-4b2e-9d25-f65ffe1080c9" providerId="ADAL" clId="{61A4ADB8-9702-407A-B019-4B499BBA931A}" dt="2023-05-02T20:14:01.553" v="814"/>
        <pc:sldMkLst>
          <pc:docMk/>
          <pc:sldMk cId="2655243292" sldId="2138"/>
        </pc:sldMkLst>
        <pc:graphicFrameChg chg="modGraphic">
          <ac:chgData name="Jurgita Mitrulevičienė" userId="14553fdb-0a76-4b2e-9d25-f65ffe1080c9" providerId="ADAL" clId="{61A4ADB8-9702-407A-B019-4B499BBA931A}" dt="2023-05-02T20:02:29.334" v="569" actId="255"/>
          <ac:graphicFrameMkLst>
            <pc:docMk/>
            <pc:sldMk cId="2655243292" sldId="2138"/>
            <ac:graphicFrameMk id="8" creationId="{6554AA8B-673E-7C2A-F28B-CEAB66B2CD03}"/>
          </ac:graphicFrameMkLst>
        </pc:graphicFrameChg>
      </pc:sldChg>
      <pc:sldChg chg="modSp mod ord">
        <pc:chgData name="Jurgita Mitrulevičienė" userId="14553fdb-0a76-4b2e-9d25-f65ffe1080c9" providerId="ADAL" clId="{61A4ADB8-9702-407A-B019-4B499BBA931A}" dt="2023-05-02T20:14:01.553" v="814"/>
        <pc:sldMkLst>
          <pc:docMk/>
          <pc:sldMk cId="3317851735" sldId="2139"/>
        </pc:sldMkLst>
        <pc:graphicFrameChg chg="mod modGraphic">
          <ac:chgData name="Jurgita Mitrulevičienė" userId="14553fdb-0a76-4b2e-9d25-f65ffe1080c9" providerId="ADAL" clId="{61A4ADB8-9702-407A-B019-4B499BBA931A}" dt="2023-05-02T20:03:44.756" v="577" actId="1076"/>
          <ac:graphicFrameMkLst>
            <pc:docMk/>
            <pc:sldMk cId="3317851735" sldId="2139"/>
            <ac:graphicFrameMk id="8" creationId="{6554AA8B-673E-7C2A-F28B-CEAB66B2CD03}"/>
          </ac:graphicFrameMkLst>
        </pc:graphicFrameChg>
      </pc:sldChg>
      <pc:sldChg chg="addSp delSp modSp mod ord">
        <pc:chgData name="Jurgita Mitrulevičienė" userId="14553fdb-0a76-4b2e-9d25-f65ffe1080c9" providerId="ADAL" clId="{61A4ADB8-9702-407A-B019-4B499BBA931A}" dt="2023-05-03T19:36:30.729" v="908" actId="20577"/>
        <pc:sldMkLst>
          <pc:docMk/>
          <pc:sldMk cId="2203761154" sldId="2140"/>
        </pc:sldMkLst>
        <pc:spChg chg="add del mod">
          <ac:chgData name="Jurgita Mitrulevičienė" userId="14553fdb-0a76-4b2e-9d25-f65ffe1080c9" providerId="ADAL" clId="{61A4ADB8-9702-407A-B019-4B499BBA931A}" dt="2023-05-02T20:04:19.158" v="584" actId="478"/>
          <ac:spMkLst>
            <pc:docMk/>
            <pc:sldMk cId="2203761154" sldId="2140"/>
            <ac:spMk id="3" creationId="{C959DE97-9662-DF44-9417-E3D77C38A1B6}"/>
          </ac:spMkLst>
        </pc:spChg>
        <pc:graphicFrameChg chg="add del mod modGraphic">
          <ac:chgData name="Jurgita Mitrulevičienė" userId="14553fdb-0a76-4b2e-9d25-f65ffe1080c9" providerId="ADAL" clId="{61A4ADB8-9702-407A-B019-4B499BBA931A}" dt="2023-05-03T19:36:30.729" v="908" actId="20577"/>
          <ac:graphicFrameMkLst>
            <pc:docMk/>
            <pc:sldMk cId="2203761154" sldId="2140"/>
            <ac:graphicFrameMk id="8" creationId="{6554AA8B-673E-7C2A-F28B-CEAB66B2CD03}"/>
          </ac:graphicFrameMkLst>
        </pc:graphicFrameChg>
      </pc:sldChg>
      <pc:sldChg chg="modSp mod ord">
        <pc:chgData name="Jurgita Mitrulevičienė" userId="14553fdb-0a76-4b2e-9d25-f65ffe1080c9" providerId="ADAL" clId="{61A4ADB8-9702-407A-B019-4B499BBA931A}" dt="2023-05-02T20:14:01.553" v="814"/>
        <pc:sldMkLst>
          <pc:docMk/>
          <pc:sldMk cId="2339662347" sldId="2141"/>
        </pc:sldMkLst>
        <pc:graphicFrameChg chg="modGraphic">
          <ac:chgData name="Jurgita Mitrulevičienė" userId="14553fdb-0a76-4b2e-9d25-f65ffe1080c9" providerId="ADAL" clId="{61A4ADB8-9702-407A-B019-4B499BBA931A}" dt="2023-05-02T20:04:49.102" v="589" actId="255"/>
          <ac:graphicFrameMkLst>
            <pc:docMk/>
            <pc:sldMk cId="2339662347" sldId="2141"/>
            <ac:graphicFrameMk id="8" creationId="{6554AA8B-673E-7C2A-F28B-CEAB66B2CD03}"/>
          </ac:graphicFrameMkLst>
        </pc:graphicFrameChg>
      </pc:sldChg>
      <pc:sldChg chg="ord">
        <pc:chgData name="Jurgita Mitrulevičienė" userId="14553fdb-0a76-4b2e-9d25-f65ffe1080c9" providerId="ADAL" clId="{61A4ADB8-9702-407A-B019-4B499BBA931A}" dt="2023-05-02T20:16:37.995" v="824"/>
        <pc:sldMkLst>
          <pc:docMk/>
          <pc:sldMk cId="1470404650" sldId="2142"/>
        </pc:sldMkLst>
      </pc:sldChg>
      <pc:sldChg chg="modSp mod ord">
        <pc:chgData name="Jurgita Mitrulevičienė" userId="14553fdb-0a76-4b2e-9d25-f65ffe1080c9" providerId="ADAL" clId="{61A4ADB8-9702-407A-B019-4B499BBA931A}" dt="2023-05-03T19:38:13.794" v="909" actId="113"/>
        <pc:sldMkLst>
          <pc:docMk/>
          <pc:sldMk cId="4188601085" sldId="2143"/>
        </pc:sldMkLst>
        <pc:spChg chg="mod">
          <ac:chgData name="Jurgita Mitrulevičienė" userId="14553fdb-0a76-4b2e-9d25-f65ffe1080c9" providerId="ADAL" clId="{61A4ADB8-9702-407A-B019-4B499BBA931A}" dt="2023-05-03T19:38:13.794" v="909" actId="113"/>
          <ac:spMkLst>
            <pc:docMk/>
            <pc:sldMk cId="4188601085" sldId="2143"/>
            <ac:spMk id="5" creationId="{0F9FE8CD-0044-6DFB-BD4D-7025676A914D}"/>
          </ac:spMkLst>
        </pc:spChg>
      </pc:sldChg>
      <pc:sldChg chg="addSp modSp add mod">
        <pc:chgData name="Jurgita Mitrulevičienė" userId="14553fdb-0a76-4b2e-9d25-f65ffe1080c9" providerId="ADAL" clId="{61A4ADB8-9702-407A-B019-4B499BBA931A}" dt="2023-05-02T20:21:50.038" v="893"/>
        <pc:sldMkLst>
          <pc:docMk/>
          <pc:sldMk cId="2333861849" sldId="2144"/>
        </pc:sldMkLst>
        <pc:spChg chg="mod">
          <ac:chgData name="Jurgita Mitrulevičienė" userId="14553fdb-0a76-4b2e-9d25-f65ffe1080c9" providerId="ADAL" clId="{61A4ADB8-9702-407A-B019-4B499BBA931A}" dt="2023-05-02T20:19:43.292" v="883" actId="6549"/>
          <ac:spMkLst>
            <pc:docMk/>
            <pc:sldMk cId="2333861849" sldId="2144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61A4ADB8-9702-407A-B019-4B499BBA931A}" dt="2023-05-02T20:20:04.043" v="887" actId="20577"/>
          <ac:spMkLst>
            <pc:docMk/>
            <pc:sldMk cId="2333861849" sldId="2144"/>
            <ac:spMk id="4" creationId="{5C154BBD-B4CB-889B-D8D5-F7CE83BA8CC1}"/>
          </ac:spMkLst>
        </pc:spChg>
        <pc:graphicFrameChg chg="add mod modGraphic">
          <ac:chgData name="Jurgita Mitrulevičienė" userId="14553fdb-0a76-4b2e-9d25-f65ffe1080c9" providerId="ADAL" clId="{61A4ADB8-9702-407A-B019-4B499BBA931A}" dt="2023-05-02T20:21:50.038" v="893"/>
          <ac:graphicFrameMkLst>
            <pc:docMk/>
            <pc:sldMk cId="2333861849" sldId="2144"/>
            <ac:graphicFrameMk id="2" creationId="{D526E401-82D9-DA5B-57D4-02D4F6F5FC6E}"/>
          </ac:graphicFrameMkLst>
        </pc:graphicFrameChg>
      </pc:sldChg>
    </pc:docChg>
  </pc:docChgLst>
  <pc:docChgLst>
    <pc:chgData name="Jurgita Mitrulevičienė" userId="14553fdb-0a76-4b2e-9d25-f65ffe1080c9" providerId="ADAL" clId="{578D5DAB-419E-4E0D-93A8-51AD3ED05927}"/>
    <pc:docChg chg="undo custSel addSld delSld modSld sldOrd">
      <pc:chgData name="Jurgita Mitrulevičienė" userId="14553fdb-0a76-4b2e-9d25-f65ffe1080c9" providerId="ADAL" clId="{578D5DAB-419E-4E0D-93A8-51AD3ED05927}" dt="2023-07-18T08:20:25.390" v="1174" actId="14100"/>
      <pc:docMkLst>
        <pc:docMk/>
      </pc:docMkLst>
      <pc:sldChg chg="modSp mod">
        <pc:chgData name="Jurgita Mitrulevičienė" userId="14553fdb-0a76-4b2e-9d25-f65ffe1080c9" providerId="ADAL" clId="{578D5DAB-419E-4E0D-93A8-51AD3ED05927}" dt="2023-07-18T07:54:07.642" v="1005" actId="20577"/>
        <pc:sldMkLst>
          <pc:docMk/>
          <pc:sldMk cId="0" sldId="264"/>
        </pc:sldMkLst>
        <pc:spChg chg="mod">
          <ac:chgData name="Jurgita Mitrulevičienė" userId="14553fdb-0a76-4b2e-9d25-f65ffe1080c9" providerId="ADAL" clId="{578D5DAB-419E-4E0D-93A8-51AD3ED05927}" dt="2023-07-18T07:54:07.642" v="1005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Jurgita Mitrulevičienė" userId="14553fdb-0a76-4b2e-9d25-f65ffe1080c9" providerId="ADAL" clId="{578D5DAB-419E-4E0D-93A8-51AD3ED05927}" dt="2023-07-18T08:20:25.390" v="1174" actId="14100"/>
        <pc:sldMkLst>
          <pc:docMk/>
          <pc:sldMk cId="523672764" sldId="2128"/>
        </pc:sldMkLst>
        <pc:spChg chg="mod">
          <ac:chgData name="Jurgita Mitrulevičienė" userId="14553fdb-0a76-4b2e-9d25-f65ffe1080c9" providerId="ADAL" clId="{578D5DAB-419E-4E0D-93A8-51AD3ED05927}" dt="2023-07-18T08:20:25.390" v="1174" actId="14100"/>
          <ac:spMkLst>
            <pc:docMk/>
            <pc:sldMk cId="523672764" sldId="2128"/>
            <ac:spMk id="3" creationId="{32EE7548-308F-C735-5118-DE247C355F78}"/>
          </ac:spMkLst>
        </pc:spChg>
      </pc:sldChg>
      <pc:sldChg chg="modSp mod">
        <pc:chgData name="Jurgita Mitrulevičienė" userId="14553fdb-0a76-4b2e-9d25-f65ffe1080c9" providerId="ADAL" clId="{578D5DAB-419E-4E0D-93A8-51AD3ED05927}" dt="2023-07-18T07:54:27.304" v="1008" actId="113"/>
        <pc:sldMkLst>
          <pc:docMk/>
          <pc:sldMk cId="2494050420" sldId="2134"/>
        </pc:sldMkLst>
        <pc:spChg chg="mod">
          <ac:chgData name="Jurgita Mitrulevičienė" userId="14553fdb-0a76-4b2e-9d25-f65ffe1080c9" providerId="ADAL" clId="{578D5DAB-419E-4E0D-93A8-51AD3ED05927}" dt="2023-07-18T07:54:27.304" v="1008" actId="113"/>
          <ac:spMkLst>
            <pc:docMk/>
            <pc:sldMk cId="2494050420" sldId="2134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578D5DAB-419E-4E0D-93A8-51AD3ED05927}" dt="2023-07-18T04:34:22.584" v="11" actId="20577"/>
          <ac:spMkLst>
            <pc:docMk/>
            <pc:sldMk cId="2494050420" sldId="2134"/>
            <ac:spMk id="4" creationId="{5C154BBD-B4CB-889B-D8D5-F7CE83BA8CC1}"/>
          </ac:spMkLst>
        </pc:spChg>
      </pc:sldChg>
      <pc:sldChg chg="modSp add del mod">
        <pc:chgData name="Jurgita Mitrulevičienė" userId="14553fdb-0a76-4b2e-9d25-f65ffe1080c9" providerId="ADAL" clId="{578D5DAB-419E-4E0D-93A8-51AD3ED05927}" dt="2023-07-18T08:18:21.712" v="1052" actId="207"/>
        <pc:sldMkLst>
          <pc:docMk/>
          <pc:sldMk cId="2562567325" sldId="2135"/>
        </pc:sldMkLst>
        <pc:spChg chg="mod">
          <ac:chgData name="Jurgita Mitrulevičienė" userId="14553fdb-0a76-4b2e-9d25-f65ffe1080c9" providerId="ADAL" clId="{578D5DAB-419E-4E0D-93A8-51AD3ED05927}" dt="2023-07-18T07:53:32.094" v="1001" actId="14100"/>
          <ac:spMkLst>
            <pc:docMk/>
            <pc:sldMk cId="2562567325" sldId="2135"/>
            <ac:spMk id="3" creationId="{7451233C-C4A6-FB2E-39D2-83A2B59A9A26}"/>
          </ac:spMkLst>
        </pc:spChg>
        <pc:graphicFrameChg chg="mod modGraphic">
          <ac:chgData name="Jurgita Mitrulevičienė" userId="14553fdb-0a76-4b2e-9d25-f65ffe1080c9" providerId="ADAL" clId="{578D5DAB-419E-4E0D-93A8-51AD3ED05927}" dt="2023-07-18T08:18:21.712" v="1052" actId="207"/>
          <ac:graphicFrameMkLst>
            <pc:docMk/>
            <pc:sldMk cId="2562567325" sldId="2135"/>
            <ac:graphicFrameMk id="2" creationId="{54450BE1-4158-B742-B0E7-E9F59F4FF224}"/>
          </ac:graphicFrameMkLst>
        </pc:graphicFrameChg>
      </pc:sldChg>
      <pc:sldChg chg="modSp mod ord">
        <pc:chgData name="Jurgita Mitrulevičienė" userId="14553fdb-0a76-4b2e-9d25-f65ffe1080c9" providerId="ADAL" clId="{578D5DAB-419E-4E0D-93A8-51AD3ED05927}" dt="2023-07-18T07:38:57.781" v="873" actId="20577"/>
        <pc:sldMkLst>
          <pc:docMk/>
          <pc:sldMk cId="1470404650" sldId="2142"/>
        </pc:sldMkLst>
        <pc:spChg chg="mod">
          <ac:chgData name="Jurgita Mitrulevičienė" userId="14553fdb-0a76-4b2e-9d25-f65ffe1080c9" providerId="ADAL" clId="{578D5DAB-419E-4E0D-93A8-51AD3ED05927}" dt="2023-07-18T07:38:57.781" v="873" actId="20577"/>
          <ac:spMkLst>
            <pc:docMk/>
            <pc:sldMk cId="1470404650" sldId="2142"/>
            <ac:spMk id="4" creationId="{DE5ABD78-CA5E-0CDA-EAF6-E82F4E4AE0A8}"/>
          </ac:spMkLst>
        </pc:spChg>
      </pc:sldChg>
      <pc:sldChg chg="modSp mod ord">
        <pc:chgData name="Jurgita Mitrulevičienė" userId="14553fdb-0a76-4b2e-9d25-f65ffe1080c9" providerId="ADAL" clId="{578D5DAB-419E-4E0D-93A8-51AD3ED05927}" dt="2023-07-18T07:57:00.217" v="1037" actId="20577"/>
        <pc:sldMkLst>
          <pc:docMk/>
          <pc:sldMk cId="4188601085" sldId="2143"/>
        </pc:sldMkLst>
        <pc:spChg chg="mod">
          <ac:chgData name="Jurgita Mitrulevičienė" userId="14553fdb-0a76-4b2e-9d25-f65ffe1080c9" providerId="ADAL" clId="{578D5DAB-419E-4E0D-93A8-51AD3ED05927}" dt="2023-07-18T07:56:26.866" v="1032" actId="255"/>
          <ac:spMkLst>
            <pc:docMk/>
            <pc:sldMk cId="4188601085" sldId="2143"/>
            <ac:spMk id="5" creationId="{0F9FE8CD-0044-6DFB-BD4D-7025676A914D}"/>
          </ac:spMkLst>
        </pc:spChg>
        <pc:spChg chg="mod">
          <ac:chgData name="Jurgita Mitrulevičienė" userId="14553fdb-0a76-4b2e-9d25-f65ffe1080c9" providerId="ADAL" clId="{578D5DAB-419E-4E0D-93A8-51AD3ED05927}" dt="2023-07-18T07:57:00.217" v="1037" actId="20577"/>
          <ac:spMkLst>
            <pc:docMk/>
            <pc:sldMk cId="4188601085" sldId="2143"/>
            <ac:spMk id="7" creationId="{1C871CE6-06AA-3513-FD2E-10C85023BCBF}"/>
          </ac:spMkLst>
        </pc:spChg>
      </pc:sldChg>
      <pc:sldChg chg="ord">
        <pc:chgData name="Jurgita Mitrulevičienė" userId="14553fdb-0a76-4b2e-9d25-f65ffe1080c9" providerId="ADAL" clId="{578D5DAB-419E-4E0D-93A8-51AD3ED05927}" dt="2023-07-18T04:34:12.785" v="1"/>
        <pc:sldMkLst>
          <pc:docMk/>
          <pc:sldMk cId="165669136" sldId="2145"/>
        </pc:sldMkLst>
      </pc:sldChg>
      <pc:sldChg chg="addSp modSp mod ord">
        <pc:chgData name="Jurgita Mitrulevičienė" userId="14553fdb-0a76-4b2e-9d25-f65ffe1080c9" providerId="ADAL" clId="{578D5DAB-419E-4E0D-93A8-51AD3ED05927}" dt="2023-07-18T08:18:37.674" v="1059" actId="14100"/>
        <pc:sldMkLst>
          <pc:docMk/>
          <pc:sldMk cId="3615251263" sldId="2146"/>
        </pc:sldMkLst>
        <pc:spChg chg="add mod">
          <ac:chgData name="Jurgita Mitrulevičienė" userId="14553fdb-0a76-4b2e-9d25-f65ffe1080c9" providerId="ADAL" clId="{578D5DAB-419E-4E0D-93A8-51AD3ED05927}" dt="2023-07-18T08:18:37.674" v="1059" actId="14100"/>
          <ac:spMkLst>
            <pc:docMk/>
            <pc:sldMk cId="3615251263" sldId="2146"/>
            <ac:spMk id="2" creationId="{7ADD0829-01F8-6301-B264-DFB8C917BF4F}"/>
          </ac:spMkLst>
        </pc:spChg>
        <pc:spChg chg="mod">
          <ac:chgData name="Jurgita Mitrulevičienė" userId="14553fdb-0a76-4b2e-9d25-f65ffe1080c9" providerId="ADAL" clId="{578D5DAB-419E-4E0D-93A8-51AD3ED05927}" dt="2023-07-18T07:08:27.664" v="869"/>
          <ac:spMkLst>
            <pc:docMk/>
            <pc:sldMk cId="3615251263" sldId="2146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578D5DAB-419E-4E0D-93A8-51AD3ED05927}" dt="2023-07-18T07:04:22.465" v="827" actId="20577"/>
          <ac:spMkLst>
            <pc:docMk/>
            <pc:sldMk cId="3615251263" sldId="2146"/>
            <ac:spMk id="4" creationId="{5C154BBD-B4CB-889B-D8D5-F7CE83BA8CC1}"/>
          </ac:spMkLst>
        </pc:spChg>
      </pc:sldChg>
      <pc:sldChg chg="modSp mod ord">
        <pc:chgData name="Jurgita Mitrulevičienė" userId="14553fdb-0a76-4b2e-9d25-f65ffe1080c9" providerId="ADAL" clId="{578D5DAB-419E-4E0D-93A8-51AD3ED05927}" dt="2023-07-18T07:41:33.650" v="904" actId="255"/>
        <pc:sldMkLst>
          <pc:docMk/>
          <pc:sldMk cId="131722865" sldId="2147"/>
        </pc:sldMkLst>
        <pc:spChg chg="mod">
          <ac:chgData name="Jurgita Mitrulevičienė" userId="14553fdb-0a76-4b2e-9d25-f65ffe1080c9" providerId="ADAL" clId="{578D5DAB-419E-4E0D-93A8-51AD3ED05927}" dt="2023-07-18T07:41:33.650" v="904" actId="255"/>
          <ac:spMkLst>
            <pc:docMk/>
            <pc:sldMk cId="131722865" sldId="2147"/>
            <ac:spMk id="3" creationId="{7451233C-C4A6-FB2E-39D2-83A2B59A9A26}"/>
          </ac:spMkLst>
        </pc:spChg>
      </pc:sldChg>
      <pc:sldChg chg="addSp delSp modSp mod ord">
        <pc:chgData name="Jurgita Mitrulevičienė" userId="14553fdb-0a76-4b2e-9d25-f65ffe1080c9" providerId="ADAL" clId="{578D5DAB-419E-4E0D-93A8-51AD3ED05927}" dt="2023-07-18T08:19:05.500" v="1086" actId="1076"/>
        <pc:sldMkLst>
          <pc:docMk/>
          <pc:sldMk cId="2933403918" sldId="2148"/>
        </pc:sldMkLst>
        <pc:spChg chg="add del">
          <ac:chgData name="Jurgita Mitrulevičienė" userId="14553fdb-0a76-4b2e-9d25-f65ffe1080c9" providerId="ADAL" clId="{578D5DAB-419E-4E0D-93A8-51AD3ED05927}" dt="2023-07-18T04:45:15.029" v="202" actId="11529"/>
          <ac:spMkLst>
            <pc:docMk/>
            <pc:sldMk cId="2933403918" sldId="2148"/>
            <ac:spMk id="2" creationId="{81E16C12-0C26-CD06-EF0F-CBC0997C6EF4}"/>
          </ac:spMkLst>
        </pc:spChg>
        <pc:spChg chg="mod">
          <ac:chgData name="Jurgita Mitrulevičienė" userId="14553fdb-0a76-4b2e-9d25-f65ffe1080c9" providerId="ADAL" clId="{578D5DAB-419E-4E0D-93A8-51AD3ED05927}" dt="2023-07-18T08:18:06.643" v="1050" actId="20577"/>
          <ac:spMkLst>
            <pc:docMk/>
            <pc:sldMk cId="2933403918" sldId="2148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578D5DAB-419E-4E0D-93A8-51AD3ED05927}" dt="2023-07-18T04:43:59.618" v="181" actId="6549"/>
          <ac:spMkLst>
            <pc:docMk/>
            <pc:sldMk cId="2933403918" sldId="2148"/>
            <ac:spMk id="4" creationId="{5C154BBD-B4CB-889B-D8D5-F7CE83BA8CC1}"/>
          </ac:spMkLst>
        </pc:spChg>
        <pc:spChg chg="add del mod">
          <ac:chgData name="Jurgita Mitrulevičienė" userId="14553fdb-0a76-4b2e-9d25-f65ffe1080c9" providerId="ADAL" clId="{578D5DAB-419E-4E0D-93A8-51AD3ED05927}" dt="2023-07-18T04:47:22.036" v="237" actId="478"/>
          <ac:spMkLst>
            <pc:docMk/>
            <pc:sldMk cId="2933403918" sldId="2148"/>
            <ac:spMk id="5" creationId="{64F96030-E114-6AE8-4C29-C39BAAC3B2D0}"/>
          </ac:spMkLst>
        </pc:spChg>
        <pc:spChg chg="add mod">
          <ac:chgData name="Jurgita Mitrulevičienė" userId="14553fdb-0a76-4b2e-9d25-f65ffe1080c9" providerId="ADAL" clId="{578D5DAB-419E-4E0D-93A8-51AD3ED05927}" dt="2023-07-18T08:19:05.500" v="1086" actId="1076"/>
          <ac:spMkLst>
            <pc:docMk/>
            <pc:sldMk cId="2933403918" sldId="2148"/>
            <ac:spMk id="6" creationId="{EB94FA34-1E1C-A3BE-09B8-690B753EC03C}"/>
          </ac:spMkLst>
        </pc:spChg>
      </pc:sldChg>
      <pc:sldChg chg="modSp mod">
        <pc:chgData name="Jurgita Mitrulevičienė" userId="14553fdb-0a76-4b2e-9d25-f65ffe1080c9" providerId="ADAL" clId="{578D5DAB-419E-4E0D-93A8-51AD3ED05927}" dt="2023-07-18T08:20:15.645" v="1173" actId="113"/>
        <pc:sldMkLst>
          <pc:docMk/>
          <pc:sldMk cId="1117633424" sldId="2150"/>
        </pc:sldMkLst>
        <pc:spChg chg="mod">
          <ac:chgData name="Jurgita Mitrulevičienė" userId="14553fdb-0a76-4b2e-9d25-f65ffe1080c9" providerId="ADAL" clId="{578D5DAB-419E-4E0D-93A8-51AD3ED05927}" dt="2023-07-18T08:20:15.645" v="1173" actId="113"/>
          <ac:spMkLst>
            <pc:docMk/>
            <pc:sldMk cId="1117633424" sldId="2150"/>
            <ac:spMk id="3" creationId="{32EE7548-308F-C735-5118-DE247C355F78}"/>
          </ac:spMkLst>
        </pc:spChg>
      </pc:sldChg>
      <pc:sldChg chg="modSp mod">
        <pc:chgData name="Jurgita Mitrulevičienė" userId="14553fdb-0a76-4b2e-9d25-f65ffe1080c9" providerId="ADAL" clId="{578D5DAB-419E-4E0D-93A8-51AD3ED05927}" dt="2023-07-18T07:54:37.678" v="1020" actId="20577"/>
        <pc:sldMkLst>
          <pc:docMk/>
          <pc:sldMk cId="522198391" sldId="2151"/>
        </pc:sldMkLst>
        <pc:spChg chg="mod">
          <ac:chgData name="Jurgita Mitrulevičienė" userId="14553fdb-0a76-4b2e-9d25-f65ffe1080c9" providerId="ADAL" clId="{578D5DAB-419E-4E0D-93A8-51AD3ED05927}" dt="2023-07-18T07:54:37.678" v="1020" actId="20577"/>
          <ac:spMkLst>
            <pc:docMk/>
            <pc:sldMk cId="522198391" sldId="2151"/>
            <ac:spMk id="4" creationId="{5C154BBD-B4CB-889B-D8D5-F7CE83BA8CC1}"/>
          </ac:spMkLst>
        </pc:spChg>
      </pc:sldChg>
    </pc:docChg>
  </pc:docChgLst>
  <pc:docChgLst>
    <pc:chgData name="Agnė Norutė" userId="abbf6566-c25d-4c64-8faf-60ceb9761b07" providerId="ADAL" clId="{8DC5C269-AAE7-4E66-B9AA-49DDDF982514}"/>
    <pc:docChg chg="custSel modSld">
      <pc:chgData name="Agnė Norutė" userId="abbf6566-c25d-4c64-8faf-60ceb9761b07" providerId="ADAL" clId="{8DC5C269-AAE7-4E66-B9AA-49DDDF982514}" dt="2023-07-18T10:19:29.497" v="176" actId="20577"/>
      <pc:docMkLst>
        <pc:docMk/>
      </pc:docMkLst>
      <pc:sldChg chg="modSp mod">
        <pc:chgData name="Agnė Norutė" userId="abbf6566-c25d-4c64-8faf-60ceb9761b07" providerId="ADAL" clId="{8DC5C269-AAE7-4E66-B9AA-49DDDF982514}" dt="2023-07-18T08:38:24.867" v="158" actId="115"/>
        <pc:sldMkLst>
          <pc:docMk/>
          <pc:sldMk cId="523672764" sldId="2128"/>
        </pc:sldMkLst>
        <pc:spChg chg="mod">
          <ac:chgData name="Agnė Norutė" userId="abbf6566-c25d-4c64-8faf-60ceb9761b07" providerId="ADAL" clId="{8DC5C269-AAE7-4E66-B9AA-49DDDF982514}" dt="2023-07-18T08:38:24.867" v="158" actId="115"/>
          <ac:spMkLst>
            <pc:docMk/>
            <pc:sldMk cId="523672764" sldId="2128"/>
            <ac:spMk id="3" creationId="{32EE7548-308F-C735-5118-DE247C355F78}"/>
          </ac:spMkLst>
        </pc:spChg>
      </pc:sldChg>
      <pc:sldChg chg="addSp modSp mod">
        <pc:chgData name="Agnė Norutė" userId="abbf6566-c25d-4c64-8faf-60ceb9761b07" providerId="ADAL" clId="{8DC5C269-AAE7-4E66-B9AA-49DDDF982514}" dt="2023-07-18T10:19:29.497" v="176" actId="20577"/>
        <pc:sldMkLst>
          <pc:docMk/>
          <pc:sldMk cId="3615251263" sldId="2146"/>
        </pc:sldMkLst>
        <pc:spChg chg="mod">
          <ac:chgData name="Agnė Norutė" userId="abbf6566-c25d-4c64-8faf-60ceb9761b07" providerId="ADAL" clId="{8DC5C269-AAE7-4E66-B9AA-49DDDF982514}" dt="2023-07-18T10:19:10.606" v="166" actId="1076"/>
          <ac:spMkLst>
            <pc:docMk/>
            <pc:sldMk cId="3615251263" sldId="2146"/>
            <ac:spMk id="2" creationId="{7ADD0829-01F8-6301-B264-DFB8C917BF4F}"/>
          </ac:spMkLst>
        </pc:spChg>
        <pc:spChg chg="mod">
          <ac:chgData name="Agnė Norutė" userId="abbf6566-c25d-4c64-8faf-60ceb9761b07" providerId="ADAL" clId="{8DC5C269-AAE7-4E66-B9AA-49DDDF982514}" dt="2023-07-18T10:19:29.497" v="176" actId="20577"/>
          <ac:spMkLst>
            <pc:docMk/>
            <pc:sldMk cId="3615251263" sldId="2146"/>
            <ac:spMk id="3" creationId="{7451233C-C4A6-FB2E-39D2-83A2B59A9A26}"/>
          </ac:spMkLst>
        </pc:spChg>
        <pc:picChg chg="add mod">
          <ac:chgData name="Agnė Norutė" userId="abbf6566-c25d-4c64-8faf-60ceb9761b07" providerId="ADAL" clId="{8DC5C269-AAE7-4E66-B9AA-49DDDF982514}" dt="2023-07-18T10:19:25.072" v="175" actId="14100"/>
          <ac:picMkLst>
            <pc:docMk/>
            <pc:sldMk cId="3615251263" sldId="2146"/>
            <ac:picMk id="5" creationId="{772BBA30-9530-D8D7-DE52-B1CA9712D6C8}"/>
          </ac:picMkLst>
        </pc:picChg>
      </pc:sldChg>
    </pc:docChg>
  </pc:docChgLst>
  <pc:docChgLst>
    <pc:chgData name="Agnė Norutė" userId="abbf6566-c25d-4c64-8faf-60ceb9761b07" providerId="ADAL" clId="{5F14E1BC-46E0-47BA-9E66-2395816ABB98}"/>
    <pc:docChg chg="undo custSel addSld modSld">
      <pc:chgData name="Agnė Norutė" userId="abbf6566-c25d-4c64-8faf-60ceb9761b07" providerId="ADAL" clId="{5F14E1BC-46E0-47BA-9E66-2395816ABB98}" dt="2023-03-15T06:32:15.349" v="4994" actId="1076"/>
      <pc:docMkLst>
        <pc:docMk/>
      </pc:docMkLst>
      <pc:sldChg chg="modSp mod">
        <pc:chgData name="Agnė Norutė" userId="abbf6566-c25d-4c64-8faf-60ceb9761b07" providerId="ADAL" clId="{5F14E1BC-46E0-47BA-9E66-2395816ABB98}" dt="2023-03-14T11:24:13.022" v="3082" actId="207"/>
        <pc:sldMkLst>
          <pc:docMk/>
          <pc:sldMk cId="2230705096" sldId="2109"/>
        </pc:sldMkLst>
        <pc:graphicFrameChg chg="mod modGraphic">
          <ac:chgData name="Agnė Norutė" userId="abbf6566-c25d-4c64-8faf-60ceb9761b07" providerId="ADAL" clId="{5F14E1BC-46E0-47BA-9E66-2395816ABB98}" dt="2023-03-14T11:24:13.022" v="3082" actId="207"/>
          <ac:graphicFrameMkLst>
            <pc:docMk/>
            <pc:sldMk cId="2230705096" sldId="2109"/>
            <ac:graphicFrameMk id="3" creationId="{8EA26CC2-A91C-FA33-C71D-134BB1528B25}"/>
          </ac:graphicFrameMkLst>
        </pc:graphicFrameChg>
      </pc:sldChg>
      <pc:sldChg chg="modSp mod">
        <pc:chgData name="Agnė Norutė" userId="abbf6566-c25d-4c64-8faf-60ceb9761b07" providerId="ADAL" clId="{5F14E1BC-46E0-47BA-9E66-2395816ABB98}" dt="2023-03-14T13:55:25.822" v="4816" actId="207"/>
        <pc:sldMkLst>
          <pc:docMk/>
          <pc:sldMk cId="1636352351" sldId="2110"/>
        </pc:sldMkLst>
        <pc:spChg chg="mod">
          <ac:chgData name="Agnė Norutė" userId="abbf6566-c25d-4c64-8faf-60ceb9761b07" providerId="ADAL" clId="{5F14E1BC-46E0-47BA-9E66-2395816ABB98}" dt="2023-03-14T09:48:01.685" v="1272" actId="20577"/>
          <ac:spMkLst>
            <pc:docMk/>
            <pc:sldMk cId="1636352351" sldId="2110"/>
            <ac:spMk id="4" creationId="{5C154BBD-B4CB-889B-D8D5-F7CE83BA8CC1}"/>
          </ac:spMkLst>
        </pc:spChg>
        <pc:graphicFrameChg chg="modGraphic">
          <ac:chgData name="Agnė Norutė" userId="abbf6566-c25d-4c64-8faf-60ceb9761b07" providerId="ADAL" clId="{5F14E1BC-46E0-47BA-9E66-2395816ABB98}" dt="2023-03-14T13:55:25.822" v="4816" actId="207"/>
          <ac:graphicFrameMkLst>
            <pc:docMk/>
            <pc:sldMk cId="1636352351" sldId="2110"/>
            <ac:graphicFrameMk id="7" creationId="{9D959A79-0A58-7945-368F-71148007012D}"/>
          </ac:graphicFrameMkLst>
        </pc:graphicFrameChg>
      </pc:sldChg>
      <pc:sldChg chg="delSp modSp mod">
        <pc:chgData name="Agnė Norutė" userId="abbf6566-c25d-4c64-8faf-60ceb9761b07" providerId="ADAL" clId="{5F14E1BC-46E0-47BA-9E66-2395816ABB98}" dt="2023-03-14T13:56:36.129" v="4833" actId="6549"/>
        <pc:sldMkLst>
          <pc:docMk/>
          <pc:sldMk cId="1137505314" sldId="2111"/>
        </pc:sldMkLst>
        <pc:spChg chg="mod">
          <ac:chgData name="Agnė Norutė" userId="abbf6566-c25d-4c64-8faf-60ceb9761b07" providerId="ADAL" clId="{5F14E1BC-46E0-47BA-9E66-2395816ABB98}" dt="2023-03-14T11:24:51.834" v="3117" actId="20577"/>
          <ac:spMkLst>
            <pc:docMk/>
            <pc:sldMk cId="1137505314" sldId="2111"/>
            <ac:spMk id="4" creationId="{5C154BBD-B4CB-889B-D8D5-F7CE83BA8CC1}"/>
          </ac:spMkLst>
        </pc:spChg>
        <pc:graphicFrameChg chg="mod modGraphic">
          <ac:chgData name="Agnė Norutė" userId="abbf6566-c25d-4c64-8faf-60ceb9761b07" providerId="ADAL" clId="{5F14E1BC-46E0-47BA-9E66-2395816ABB98}" dt="2023-03-14T13:56:36.129" v="4833" actId="6549"/>
          <ac:graphicFrameMkLst>
            <pc:docMk/>
            <pc:sldMk cId="1137505314" sldId="2111"/>
            <ac:graphicFrameMk id="7" creationId="{9D959A79-0A58-7945-368F-71148007012D}"/>
          </ac:graphicFrameMkLst>
        </pc:graphicFrameChg>
        <pc:picChg chg="del mod modCrop">
          <ac:chgData name="Agnė Norutė" userId="abbf6566-c25d-4c64-8faf-60ceb9761b07" providerId="ADAL" clId="{5F14E1BC-46E0-47BA-9E66-2395816ABB98}" dt="2023-03-14T11:15:27.699" v="3063" actId="478"/>
          <ac:picMkLst>
            <pc:docMk/>
            <pc:sldMk cId="1137505314" sldId="2111"/>
            <ac:picMk id="2" creationId="{5B5062D9-6C13-AD67-AA81-5F48385F432C}"/>
          </ac:picMkLst>
        </pc:picChg>
      </pc:sldChg>
      <pc:sldChg chg="addSp delSp modSp add mod">
        <pc:chgData name="Agnė Norutė" userId="abbf6566-c25d-4c64-8faf-60ceb9761b07" providerId="ADAL" clId="{5F14E1BC-46E0-47BA-9E66-2395816ABB98}" dt="2023-03-14T13:57:17.440" v="4837" actId="207"/>
        <pc:sldMkLst>
          <pc:docMk/>
          <pc:sldMk cId="1306558369" sldId="2112"/>
        </pc:sldMkLst>
        <pc:spChg chg="mod">
          <ac:chgData name="Agnė Norutė" userId="abbf6566-c25d-4c64-8faf-60ceb9761b07" providerId="ADAL" clId="{5F14E1BC-46E0-47BA-9E66-2395816ABB98}" dt="2023-03-14T11:24:58.419" v="3122" actId="20577"/>
          <ac:spMkLst>
            <pc:docMk/>
            <pc:sldMk cId="1306558369" sldId="2112"/>
            <ac:spMk id="4" creationId="{5C154BBD-B4CB-889B-D8D5-F7CE83BA8CC1}"/>
          </ac:spMkLst>
        </pc:spChg>
        <pc:graphicFrameChg chg="mod modGraphic">
          <ac:chgData name="Agnė Norutė" userId="abbf6566-c25d-4c64-8faf-60ceb9761b07" providerId="ADAL" clId="{5F14E1BC-46E0-47BA-9E66-2395816ABB98}" dt="2023-03-14T13:57:17.440" v="4837" actId="207"/>
          <ac:graphicFrameMkLst>
            <pc:docMk/>
            <pc:sldMk cId="1306558369" sldId="2112"/>
            <ac:graphicFrameMk id="7" creationId="{9D959A79-0A58-7945-368F-71148007012D}"/>
          </ac:graphicFrameMkLst>
        </pc:graphicFrameChg>
        <pc:picChg chg="add del mod">
          <ac:chgData name="Agnė Norutė" userId="abbf6566-c25d-4c64-8faf-60ceb9761b07" providerId="ADAL" clId="{5F14E1BC-46E0-47BA-9E66-2395816ABB98}" dt="2023-03-14T11:15:24.606" v="3062" actId="478"/>
          <ac:picMkLst>
            <pc:docMk/>
            <pc:sldMk cId="1306558369" sldId="2112"/>
            <ac:picMk id="2" creationId="{D7E03456-114E-30B4-3B69-C1216CECEBF4}"/>
          </ac:picMkLst>
        </pc:picChg>
      </pc:sldChg>
      <pc:sldChg chg="addSp delSp modSp add mod">
        <pc:chgData name="Agnė Norutė" userId="abbf6566-c25d-4c64-8faf-60ceb9761b07" providerId="ADAL" clId="{5F14E1BC-46E0-47BA-9E66-2395816ABB98}" dt="2023-03-14T13:57:23.664" v="4839" actId="207"/>
        <pc:sldMkLst>
          <pc:docMk/>
          <pc:sldMk cId="934031945" sldId="2113"/>
        </pc:sldMkLst>
        <pc:spChg chg="mod">
          <ac:chgData name="Agnė Norutė" userId="abbf6566-c25d-4c64-8faf-60ceb9761b07" providerId="ADAL" clId="{5F14E1BC-46E0-47BA-9E66-2395816ABB98}" dt="2023-03-14T11:25:04.020" v="3127" actId="20577"/>
          <ac:spMkLst>
            <pc:docMk/>
            <pc:sldMk cId="934031945" sldId="2113"/>
            <ac:spMk id="4" creationId="{5C154BBD-B4CB-889B-D8D5-F7CE83BA8CC1}"/>
          </ac:spMkLst>
        </pc:spChg>
        <pc:graphicFrameChg chg="modGraphic">
          <ac:chgData name="Agnė Norutė" userId="abbf6566-c25d-4c64-8faf-60ceb9761b07" providerId="ADAL" clId="{5F14E1BC-46E0-47BA-9E66-2395816ABB98}" dt="2023-03-14T13:57:23.664" v="4839" actId="207"/>
          <ac:graphicFrameMkLst>
            <pc:docMk/>
            <pc:sldMk cId="934031945" sldId="2113"/>
            <ac:graphicFrameMk id="7" creationId="{9D959A79-0A58-7945-368F-71148007012D}"/>
          </ac:graphicFrameMkLst>
        </pc:graphicFrameChg>
        <pc:picChg chg="add del mod">
          <ac:chgData name="Agnė Norutė" userId="abbf6566-c25d-4c64-8faf-60ceb9761b07" providerId="ADAL" clId="{5F14E1BC-46E0-47BA-9E66-2395816ABB98}" dt="2023-03-14T08:23:57.556" v="474" actId="21"/>
          <ac:picMkLst>
            <pc:docMk/>
            <pc:sldMk cId="934031945" sldId="2113"/>
            <ac:picMk id="3" creationId="{6B6CD154-E692-5632-CCB9-3C05DC815EAE}"/>
          </ac:picMkLst>
        </pc:picChg>
      </pc:sldChg>
      <pc:sldChg chg="addSp delSp modSp add mod">
        <pc:chgData name="Agnė Norutė" userId="abbf6566-c25d-4c64-8faf-60ceb9761b07" providerId="ADAL" clId="{5F14E1BC-46E0-47BA-9E66-2395816ABB98}" dt="2023-03-14T13:57:44.520" v="4846" actId="6549"/>
        <pc:sldMkLst>
          <pc:docMk/>
          <pc:sldMk cId="2659947752" sldId="2114"/>
        </pc:sldMkLst>
        <pc:spChg chg="mod">
          <ac:chgData name="Agnė Norutė" userId="abbf6566-c25d-4c64-8faf-60ceb9761b07" providerId="ADAL" clId="{5F14E1BC-46E0-47BA-9E66-2395816ABB98}" dt="2023-03-14T11:25:10.693" v="3132" actId="20577"/>
          <ac:spMkLst>
            <pc:docMk/>
            <pc:sldMk cId="2659947752" sldId="2114"/>
            <ac:spMk id="4" creationId="{5C154BBD-B4CB-889B-D8D5-F7CE83BA8CC1}"/>
          </ac:spMkLst>
        </pc:spChg>
        <pc:graphicFrameChg chg="add del mod modGraphic">
          <ac:chgData name="Agnė Norutė" userId="abbf6566-c25d-4c64-8faf-60ceb9761b07" providerId="ADAL" clId="{5F14E1BC-46E0-47BA-9E66-2395816ABB98}" dt="2023-03-14T11:03:15.568" v="2430" actId="3680"/>
          <ac:graphicFrameMkLst>
            <pc:docMk/>
            <pc:sldMk cId="2659947752" sldId="2114"/>
            <ac:graphicFrameMk id="3" creationId="{CB882CBB-8D32-479B-57E3-02981F113385}"/>
          </ac:graphicFrameMkLst>
        </pc:graphicFrameChg>
        <pc:graphicFrameChg chg="mod modGraphic">
          <ac:chgData name="Agnė Norutė" userId="abbf6566-c25d-4c64-8faf-60ceb9761b07" providerId="ADAL" clId="{5F14E1BC-46E0-47BA-9E66-2395816ABB98}" dt="2023-03-14T13:57:44.520" v="4846" actId="6549"/>
          <ac:graphicFrameMkLst>
            <pc:docMk/>
            <pc:sldMk cId="2659947752" sldId="2114"/>
            <ac:graphicFrameMk id="7" creationId="{9D959A79-0A58-7945-368F-71148007012D}"/>
          </ac:graphicFrameMkLst>
        </pc:graphicFrameChg>
        <pc:picChg chg="add del mod modCrop">
          <ac:chgData name="Agnė Norutė" userId="abbf6566-c25d-4c64-8faf-60ceb9761b07" providerId="ADAL" clId="{5F14E1BC-46E0-47BA-9E66-2395816ABB98}" dt="2023-03-14T11:15:38.346" v="3064" actId="478"/>
          <ac:picMkLst>
            <pc:docMk/>
            <pc:sldMk cId="2659947752" sldId="2114"/>
            <ac:picMk id="2" creationId="{84A37DF0-3B85-E23E-9C9A-01DD49625680}"/>
          </ac:picMkLst>
        </pc:picChg>
      </pc:sldChg>
      <pc:sldChg chg="addSp delSp modSp new mod">
        <pc:chgData name="Agnė Norutė" userId="abbf6566-c25d-4c64-8faf-60ceb9761b07" providerId="ADAL" clId="{5F14E1BC-46E0-47BA-9E66-2395816ABB98}" dt="2023-03-14T14:08:55.293" v="4884" actId="20577"/>
        <pc:sldMkLst>
          <pc:docMk/>
          <pc:sldMk cId="3555620541" sldId="2115"/>
        </pc:sldMkLst>
        <pc:spChg chg="del mod">
          <ac:chgData name="Agnė Norutė" userId="abbf6566-c25d-4c64-8faf-60ceb9761b07" providerId="ADAL" clId="{5F14E1BC-46E0-47BA-9E66-2395816ABB98}" dt="2023-03-14T12:10:23.022" v="3201" actId="478"/>
          <ac:spMkLst>
            <pc:docMk/>
            <pc:sldMk cId="3555620541" sldId="2115"/>
            <ac:spMk id="2" creationId="{1EB6F318-7E77-EBE0-2EB2-E471BCCA564C}"/>
          </ac:spMkLst>
        </pc:spChg>
        <pc:spChg chg="del">
          <ac:chgData name="Agnė Norutė" userId="abbf6566-c25d-4c64-8faf-60ceb9761b07" providerId="ADAL" clId="{5F14E1BC-46E0-47BA-9E66-2395816ABB98}" dt="2023-03-14T12:10:54.361" v="3228" actId="3680"/>
          <ac:spMkLst>
            <pc:docMk/>
            <pc:sldMk cId="3555620541" sldId="2115"/>
            <ac:spMk id="3" creationId="{23367DF3-AE50-DA31-8880-F4434B5D6932}"/>
          </ac:spMkLst>
        </pc:spChg>
        <pc:spChg chg="add del mod">
          <ac:chgData name="Agnė Norutė" userId="abbf6566-c25d-4c64-8faf-60ceb9761b07" providerId="ADAL" clId="{5F14E1BC-46E0-47BA-9E66-2395816ABB98}" dt="2023-03-14T12:10:20.794" v="3200"/>
          <ac:spMkLst>
            <pc:docMk/>
            <pc:sldMk cId="3555620541" sldId="2115"/>
            <ac:spMk id="4" creationId="{3F722ACA-617D-4831-FD53-81A913FD5985}"/>
          </ac:spMkLst>
        </pc:spChg>
        <pc:spChg chg="add del mod">
          <ac:chgData name="Agnė Norutė" userId="abbf6566-c25d-4c64-8faf-60ceb9761b07" providerId="ADAL" clId="{5F14E1BC-46E0-47BA-9E66-2395816ABB98}" dt="2023-03-14T12:16:32.310" v="3264" actId="478"/>
          <ac:spMkLst>
            <pc:docMk/>
            <pc:sldMk cId="3555620541" sldId="2115"/>
            <ac:spMk id="6" creationId="{116CED50-9CFF-1386-81C7-392677CE5653}"/>
          </ac:spMkLst>
        </pc:spChg>
        <pc:spChg chg="add del mod">
          <ac:chgData name="Agnė Norutė" userId="abbf6566-c25d-4c64-8faf-60ceb9761b07" providerId="ADAL" clId="{5F14E1BC-46E0-47BA-9E66-2395816ABB98}" dt="2023-03-14T13:08:37.788" v="4331" actId="5793"/>
          <ac:spMkLst>
            <pc:docMk/>
            <pc:sldMk cId="3555620541" sldId="2115"/>
            <ac:spMk id="7" creationId="{1C871CE6-06AA-3513-FD2E-10C85023BCBF}"/>
          </ac:spMkLst>
        </pc:spChg>
        <pc:graphicFrameChg chg="add mod ord modGraphic">
          <ac:chgData name="Agnė Norutė" userId="abbf6566-c25d-4c64-8faf-60ceb9761b07" providerId="ADAL" clId="{5F14E1BC-46E0-47BA-9E66-2395816ABB98}" dt="2023-03-14T14:08:55.293" v="4884" actId="20577"/>
          <ac:graphicFrameMkLst>
            <pc:docMk/>
            <pc:sldMk cId="3555620541" sldId="2115"/>
            <ac:graphicFrameMk id="8" creationId="{6554AA8B-673E-7C2A-F28B-CEAB66B2CD03}"/>
          </ac:graphicFrameMkLst>
        </pc:graphicFrameChg>
      </pc:sldChg>
      <pc:sldChg chg="addSp delSp modSp add mod">
        <pc:chgData name="Agnė Norutė" userId="abbf6566-c25d-4c64-8faf-60ceb9761b07" providerId="ADAL" clId="{5F14E1BC-46E0-47BA-9E66-2395816ABB98}" dt="2023-03-14T13:55:21.457" v="4815" actId="207"/>
        <pc:sldMkLst>
          <pc:docMk/>
          <pc:sldMk cId="1101703371" sldId="2116"/>
        </pc:sldMkLst>
        <pc:spChg chg="add mod">
          <ac:chgData name="Agnė Norutė" userId="abbf6566-c25d-4c64-8faf-60ceb9761b07" providerId="ADAL" clId="{5F14E1BC-46E0-47BA-9E66-2395816ABB98}" dt="2023-03-14T13:55:21.457" v="4815" actId="207"/>
          <ac:spMkLst>
            <pc:docMk/>
            <pc:sldMk cId="1101703371" sldId="2116"/>
            <ac:spMk id="3" creationId="{7451233C-C4A6-FB2E-39D2-83A2B59A9A26}"/>
          </ac:spMkLst>
        </pc:spChg>
        <pc:spChg chg="mod">
          <ac:chgData name="Agnė Norutė" userId="abbf6566-c25d-4c64-8faf-60ceb9761b07" providerId="ADAL" clId="{5F14E1BC-46E0-47BA-9E66-2395816ABB98}" dt="2023-03-14T10:45:00.875" v="1301" actId="20577"/>
          <ac:spMkLst>
            <pc:docMk/>
            <pc:sldMk cId="1101703371" sldId="2116"/>
            <ac:spMk id="4" creationId="{5C154BBD-B4CB-889B-D8D5-F7CE83BA8CC1}"/>
          </ac:spMkLst>
        </pc:spChg>
        <pc:spChg chg="add del">
          <ac:chgData name="Agnė Norutė" userId="abbf6566-c25d-4c64-8faf-60ceb9761b07" providerId="ADAL" clId="{5F14E1BC-46E0-47BA-9E66-2395816ABB98}" dt="2023-03-14T10:45:57.770" v="1316" actId="22"/>
          <ac:spMkLst>
            <pc:docMk/>
            <pc:sldMk cId="1101703371" sldId="2116"/>
            <ac:spMk id="9" creationId="{62D6606C-10D0-1D93-E3C2-A6F963281CF8}"/>
          </ac:spMkLst>
        </pc:spChg>
        <pc:graphicFrameChg chg="add del mod">
          <ac:chgData name="Agnė Norutė" userId="abbf6566-c25d-4c64-8faf-60ceb9761b07" providerId="ADAL" clId="{5F14E1BC-46E0-47BA-9E66-2395816ABB98}" dt="2023-03-14T10:45:37.560" v="1312"/>
          <ac:graphicFrameMkLst>
            <pc:docMk/>
            <pc:sldMk cId="1101703371" sldId="2116"/>
            <ac:graphicFrameMk id="5" creationId="{C7262CF3-34B6-A591-3641-E4301220972A}"/>
          </ac:graphicFrameMkLst>
        </pc:graphicFrameChg>
        <pc:graphicFrameChg chg="add del mod">
          <ac:chgData name="Agnė Norutė" userId="abbf6566-c25d-4c64-8faf-60ceb9761b07" providerId="ADAL" clId="{5F14E1BC-46E0-47BA-9E66-2395816ABB98}" dt="2023-03-14T10:45:42.933" v="1314"/>
          <ac:graphicFrameMkLst>
            <pc:docMk/>
            <pc:sldMk cId="1101703371" sldId="2116"/>
            <ac:graphicFrameMk id="6" creationId="{3F94C86F-1BE9-B3CF-3D52-3FFF91ED6DE3}"/>
          </ac:graphicFrameMkLst>
        </pc:graphicFrameChg>
        <pc:graphicFrameChg chg="del">
          <ac:chgData name="Agnė Norutė" userId="abbf6566-c25d-4c64-8faf-60ceb9761b07" providerId="ADAL" clId="{5F14E1BC-46E0-47BA-9E66-2395816ABB98}" dt="2023-03-14T10:45:04.485" v="1302" actId="478"/>
          <ac:graphicFrameMkLst>
            <pc:docMk/>
            <pc:sldMk cId="1101703371" sldId="2116"/>
            <ac:graphicFrameMk id="7" creationId="{9D959A79-0A58-7945-368F-71148007012D}"/>
          </ac:graphicFrameMkLst>
        </pc:graphicFrameChg>
      </pc:sldChg>
      <pc:sldChg chg="addSp delSp modSp new mod">
        <pc:chgData name="Agnė Norutė" userId="abbf6566-c25d-4c64-8faf-60ceb9761b07" providerId="ADAL" clId="{5F14E1BC-46E0-47BA-9E66-2395816ABB98}" dt="2023-03-14T12:56:34.625" v="3767" actId="20577"/>
        <pc:sldMkLst>
          <pc:docMk/>
          <pc:sldMk cId="1352537957" sldId="2117"/>
        </pc:sldMkLst>
        <pc:spChg chg="del">
          <ac:chgData name="Agnė Norutė" userId="abbf6566-c25d-4c64-8faf-60ceb9761b07" providerId="ADAL" clId="{5F14E1BC-46E0-47BA-9E66-2395816ABB98}" dt="2023-03-14T12:35:54.211" v="3339" actId="478"/>
          <ac:spMkLst>
            <pc:docMk/>
            <pc:sldMk cId="1352537957" sldId="2117"/>
            <ac:spMk id="2" creationId="{23FBF133-D382-52CC-0B28-16A3D3CD2400}"/>
          </ac:spMkLst>
        </pc:spChg>
        <pc:spChg chg="del mod">
          <ac:chgData name="Agnė Norutė" userId="abbf6566-c25d-4c64-8faf-60ceb9761b07" providerId="ADAL" clId="{5F14E1BC-46E0-47BA-9E66-2395816ABB98}" dt="2023-03-14T12:41:31.244" v="3403"/>
          <ac:spMkLst>
            <pc:docMk/>
            <pc:sldMk cId="1352537957" sldId="2117"/>
            <ac:spMk id="3" creationId="{CF09B217-1993-EA2A-2F63-4FB8F1E013E2}"/>
          </ac:spMkLst>
        </pc:spChg>
        <pc:spChg chg="add mod">
          <ac:chgData name="Agnė Norutė" userId="abbf6566-c25d-4c64-8faf-60ceb9761b07" providerId="ADAL" clId="{5F14E1BC-46E0-47BA-9E66-2395816ABB98}" dt="2023-03-14T12:56:34.625" v="3767" actId="20577"/>
          <ac:spMkLst>
            <pc:docMk/>
            <pc:sldMk cId="1352537957" sldId="2117"/>
            <ac:spMk id="4" creationId="{66BC8C4B-7DB6-95F5-115B-C3BFA238F04F}"/>
          </ac:spMkLst>
        </pc:spChg>
        <pc:graphicFrameChg chg="add mod modGraphic">
          <ac:chgData name="Agnė Norutė" userId="abbf6566-c25d-4c64-8faf-60ceb9761b07" providerId="ADAL" clId="{5F14E1BC-46E0-47BA-9E66-2395816ABB98}" dt="2023-03-14T12:56:29.626" v="3758" actId="121"/>
          <ac:graphicFrameMkLst>
            <pc:docMk/>
            <pc:sldMk cId="1352537957" sldId="2117"/>
            <ac:graphicFrameMk id="5" creationId="{BA34217A-38EA-1E57-0057-C97630541EF0}"/>
          </ac:graphicFrameMkLst>
        </pc:graphicFrameChg>
        <pc:picChg chg="add mod">
          <ac:chgData name="Agnė Norutė" userId="abbf6566-c25d-4c64-8faf-60ceb9761b07" providerId="ADAL" clId="{5F14E1BC-46E0-47BA-9E66-2395816ABB98}" dt="2023-03-14T12:45:00.190" v="3458" actId="1076"/>
          <ac:picMkLst>
            <pc:docMk/>
            <pc:sldMk cId="1352537957" sldId="2117"/>
            <ac:picMk id="7" creationId="{FE0AE18D-B2FD-9F0D-4781-D9ACC258EBC5}"/>
          </ac:picMkLst>
        </pc:picChg>
      </pc:sldChg>
      <pc:sldChg chg="addSp delSp modSp add mod">
        <pc:chgData name="Agnė Norutė" userId="abbf6566-c25d-4c64-8faf-60ceb9761b07" providerId="ADAL" clId="{5F14E1BC-46E0-47BA-9E66-2395816ABB98}" dt="2023-03-14T12:55:35.871" v="3722" actId="6549"/>
        <pc:sldMkLst>
          <pc:docMk/>
          <pc:sldMk cId="2010781565" sldId="2118"/>
        </pc:sldMkLst>
        <pc:spChg chg="mod">
          <ac:chgData name="Agnė Norutė" userId="abbf6566-c25d-4c64-8faf-60ceb9761b07" providerId="ADAL" clId="{5F14E1BC-46E0-47BA-9E66-2395816ABB98}" dt="2023-03-14T12:55:35.871" v="3722" actId="6549"/>
          <ac:spMkLst>
            <pc:docMk/>
            <pc:sldMk cId="2010781565" sldId="2118"/>
            <ac:spMk id="4" creationId="{66BC8C4B-7DB6-95F5-115B-C3BFA238F04F}"/>
          </ac:spMkLst>
        </pc:spChg>
        <pc:graphicFrameChg chg="mod modGraphic">
          <ac:chgData name="Agnė Norutė" userId="abbf6566-c25d-4c64-8faf-60ceb9761b07" providerId="ADAL" clId="{5F14E1BC-46E0-47BA-9E66-2395816ABB98}" dt="2023-03-14T12:54:16.376" v="3618" actId="121"/>
          <ac:graphicFrameMkLst>
            <pc:docMk/>
            <pc:sldMk cId="2010781565" sldId="2118"/>
            <ac:graphicFrameMk id="5" creationId="{BA34217A-38EA-1E57-0057-C97630541EF0}"/>
          </ac:graphicFrameMkLst>
        </pc:graphicFrameChg>
        <pc:picChg chg="add mod modCrop">
          <ac:chgData name="Agnė Norutė" userId="abbf6566-c25d-4c64-8faf-60ceb9761b07" providerId="ADAL" clId="{5F14E1BC-46E0-47BA-9E66-2395816ABB98}" dt="2023-03-14T12:44:35.859" v="3453" actId="1076"/>
          <ac:picMkLst>
            <pc:docMk/>
            <pc:sldMk cId="2010781565" sldId="2118"/>
            <ac:picMk id="3" creationId="{621844C9-00C3-76D8-E780-A62397CE7750}"/>
          </ac:picMkLst>
        </pc:picChg>
        <pc:picChg chg="del">
          <ac:chgData name="Agnė Norutė" userId="abbf6566-c25d-4c64-8faf-60ceb9761b07" providerId="ADAL" clId="{5F14E1BC-46E0-47BA-9E66-2395816ABB98}" dt="2023-03-14T12:43:12.563" v="3436" actId="478"/>
          <ac:picMkLst>
            <pc:docMk/>
            <pc:sldMk cId="2010781565" sldId="2118"/>
            <ac:picMk id="7" creationId="{FE0AE18D-B2FD-9F0D-4781-D9ACC258EBC5}"/>
          </ac:picMkLst>
        </pc:picChg>
      </pc:sldChg>
      <pc:sldChg chg="addSp delSp modSp add mod">
        <pc:chgData name="Agnė Norutė" userId="abbf6566-c25d-4c64-8faf-60ceb9761b07" providerId="ADAL" clId="{5F14E1BC-46E0-47BA-9E66-2395816ABB98}" dt="2023-03-14T12:55:26.512" v="3713" actId="20577"/>
        <pc:sldMkLst>
          <pc:docMk/>
          <pc:sldMk cId="1707105386" sldId="2119"/>
        </pc:sldMkLst>
        <pc:spChg chg="mod">
          <ac:chgData name="Agnė Norutė" userId="abbf6566-c25d-4c64-8faf-60ceb9761b07" providerId="ADAL" clId="{5F14E1BC-46E0-47BA-9E66-2395816ABB98}" dt="2023-03-14T12:55:26.512" v="3713" actId="20577"/>
          <ac:spMkLst>
            <pc:docMk/>
            <pc:sldMk cId="1707105386" sldId="2119"/>
            <ac:spMk id="4" creationId="{66BC8C4B-7DB6-95F5-115B-C3BFA238F04F}"/>
          </ac:spMkLst>
        </pc:spChg>
        <pc:graphicFrameChg chg="mod modGraphic">
          <ac:chgData name="Agnė Norutė" userId="abbf6566-c25d-4c64-8faf-60ceb9761b07" providerId="ADAL" clId="{5F14E1BC-46E0-47BA-9E66-2395816ABB98}" dt="2023-03-14T12:55:17.840" v="3690" actId="113"/>
          <ac:graphicFrameMkLst>
            <pc:docMk/>
            <pc:sldMk cId="1707105386" sldId="2119"/>
            <ac:graphicFrameMk id="5" creationId="{BA34217A-38EA-1E57-0057-C97630541EF0}"/>
          </ac:graphicFrameMkLst>
        </pc:graphicFrameChg>
        <pc:picChg chg="add mod modCrop">
          <ac:chgData name="Agnė Norutė" userId="abbf6566-c25d-4c64-8faf-60ceb9761b07" providerId="ADAL" clId="{5F14E1BC-46E0-47BA-9E66-2395816ABB98}" dt="2023-03-14T12:46:03.481" v="3488" actId="1076"/>
          <ac:picMkLst>
            <pc:docMk/>
            <pc:sldMk cId="1707105386" sldId="2119"/>
            <ac:picMk id="3" creationId="{98486DE2-A6B2-7F92-628D-4E24C47C5090}"/>
          </ac:picMkLst>
        </pc:picChg>
        <pc:picChg chg="del">
          <ac:chgData name="Agnė Norutė" userId="abbf6566-c25d-4c64-8faf-60ceb9761b07" providerId="ADAL" clId="{5F14E1BC-46E0-47BA-9E66-2395816ABB98}" dt="2023-03-14T12:45:39.416" v="3483" actId="478"/>
          <ac:picMkLst>
            <pc:docMk/>
            <pc:sldMk cId="1707105386" sldId="2119"/>
            <ac:picMk id="7" creationId="{FE0AE18D-B2FD-9F0D-4781-D9ACC258EBC5}"/>
          </ac:picMkLst>
        </pc:picChg>
      </pc:sldChg>
      <pc:sldChg chg="addSp delSp modSp new mod">
        <pc:chgData name="Agnė Norutė" userId="abbf6566-c25d-4c64-8faf-60ceb9761b07" providerId="ADAL" clId="{5F14E1BC-46E0-47BA-9E66-2395816ABB98}" dt="2023-03-14T14:00:25.965" v="4883" actId="1076"/>
        <pc:sldMkLst>
          <pc:docMk/>
          <pc:sldMk cId="644025313" sldId="2120"/>
        </pc:sldMkLst>
        <pc:spChg chg="del">
          <ac:chgData name="Agnė Norutė" userId="abbf6566-c25d-4c64-8faf-60ceb9761b07" providerId="ADAL" clId="{5F14E1BC-46E0-47BA-9E66-2395816ABB98}" dt="2023-03-14T12:56:57.564" v="3776" actId="478"/>
          <ac:spMkLst>
            <pc:docMk/>
            <pc:sldMk cId="644025313" sldId="2120"/>
            <ac:spMk id="2" creationId="{BE817C77-1C3F-F4D5-AD6D-2A3A5D20851A}"/>
          </ac:spMkLst>
        </pc:spChg>
        <pc:spChg chg="del mod">
          <ac:chgData name="Agnė Norutė" userId="abbf6566-c25d-4c64-8faf-60ceb9761b07" providerId="ADAL" clId="{5F14E1BC-46E0-47BA-9E66-2395816ABB98}" dt="2023-03-14T12:57:11.348" v="3786" actId="3680"/>
          <ac:spMkLst>
            <pc:docMk/>
            <pc:sldMk cId="644025313" sldId="2120"/>
            <ac:spMk id="3" creationId="{96AD8050-5DD7-3C6F-F6B4-2A506159A65B}"/>
          </ac:spMkLst>
        </pc:spChg>
        <pc:spChg chg="add mod">
          <ac:chgData name="Agnė Norutė" userId="abbf6566-c25d-4c64-8faf-60ceb9761b07" providerId="ADAL" clId="{5F14E1BC-46E0-47BA-9E66-2395816ABB98}" dt="2023-03-14T12:56:54.736" v="3775" actId="20577"/>
          <ac:spMkLst>
            <pc:docMk/>
            <pc:sldMk cId="644025313" sldId="2120"/>
            <ac:spMk id="4" creationId="{DE5ABD78-CA5E-0CDA-EAF6-E82F4E4AE0A8}"/>
          </ac:spMkLst>
        </pc:spChg>
        <pc:spChg chg="add mod">
          <ac:chgData name="Agnė Norutė" userId="abbf6566-c25d-4c64-8faf-60ceb9761b07" providerId="ADAL" clId="{5F14E1BC-46E0-47BA-9E66-2395816ABB98}" dt="2023-03-14T14:00:20.010" v="4881" actId="14100"/>
          <ac:spMkLst>
            <pc:docMk/>
            <pc:sldMk cId="644025313" sldId="2120"/>
            <ac:spMk id="7" creationId="{6E09DA51-74F9-2600-DB80-217677BA3AC0}"/>
          </ac:spMkLst>
        </pc:spChg>
        <pc:graphicFrameChg chg="add mod ord modGraphic">
          <ac:chgData name="Agnė Norutė" userId="abbf6566-c25d-4c64-8faf-60ceb9761b07" providerId="ADAL" clId="{5F14E1BC-46E0-47BA-9E66-2395816ABB98}" dt="2023-03-14T14:00:25.965" v="4883" actId="1076"/>
          <ac:graphicFrameMkLst>
            <pc:docMk/>
            <pc:sldMk cId="644025313" sldId="2120"/>
            <ac:graphicFrameMk id="5" creationId="{B56646A1-260C-6495-9DD4-E5CE264F74D6}"/>
          </ac:graphicFrameMkLst>
        </pc:graphicFrameChg>
      </pc:sldChg>
      <pc:sldChg chg="modSp add mod">
        <pc:chgData name="Agnė Norutė" userId="abbf6566-c25d-4c64-8faf-60ceb9761b07" providerId="ADAL" clId="{5F14E1BC-46E0-47BA-9E66-2395816ABB98}" dt="2023-03-14T13:46:49.290" v="4797" actId="20577"/>
        <pc:sldMkLst>
          <pc:docMk/>
          <pc:sldMk cId="3935412641" sldId="2121"/>
        </pc:sldMkLst>
        <pc:spChg chg="mod">
          <ac:chgData name="Agnė Norutė" userId="abbf6566-c25d-4c64-8faf-60ceb9761b07" providerId="ADAL" clId="{5F14E1BC-46E0-47BA-9E66-2395816ABB98}" dt="2023-03-14T13:46:49.290" v="4797" actId="20577"/>
          <ac:spMkLst>
            <pc:docMk/>
            <pc:sldMk cId="3935412641" sldId="2121"/>
            <ac:spMk id="3" creationId="{7451233C-C4A6-FB2E-39D2-83A2B59A9A26}"/>
          </ac:spMkLst>
        </pc:spChg>
        <pc:spChg chg="mod">
          <ac:chgData name="Agnė Norutė" userId="abbf6566-c25d-4c64-8faf-60ceb9761b07" providerId="ADAL" clId="{5F14E1BC-46E0-47BA-9E66-2395816ABB98}" dt="2023-03-14T13:32:41.727" v="4571" actId="20577"/>
          <ac:spMkLst>
            <pc:docMk/>
            <pc:sldMk cId="3935412641" sldId="2121"/>
            <ac:spMk id="4" creationId="{5C154BBD-B4CB-889B-D8D5-F7CE83BA8CC1}"/>
          </ac:spMkLst>
        </pc:spChg>
      </pc:sldChg>
      <pc:sldChg chg="addSp delSp modSp add mod">
        <pc:chgData name="Agnė Norutė" userId="abbf6566-c25d-4c64-8faf-60ceb9761b07" providerId="ADAL" clId="{5F14E1BC-46E0-47BA-9E66-2395816ABB98}" dt="2023-03-14T13:55:02.369" v="4814" actId="14100"/>
        <pc:sldMkLst>
          <pc:docMk/>
          <pc:sldMk cId="2480216337" sldId="2122"/>
        </pc:sldMkLst>
        <pc:spChg chg="mod">
          <ac:chgData name="Agnė Norutė" userId="abbf6566-c25d-4c64-8faf-60ceb9761b07" providerId="ADAL" clId="{5F14E1BC-46E0-47BA-9E66-2395816ABB98}" dt="2023-03-14T13:55:02.369" v="4814" actId="14100"/>
          <ac:spMkLst>
            <pc:docMk/>
            <pc:sldMk cId="2480216337" sldId="2122"/>
            <ac:spMk id="3" creationId="{7451233C-C4A6-FB2E-39D2-83A2B59A9A26}"/>
          </ac:spMkLst>
        </pc:spChg>
        <pc:spChg chg="mod">
          <ac:chgData name="Agnė Norutė" userId="abbf6566-c25d-4c64-8faf-60ceb9761b07" providerId="ADAL" clId="{5F14E1BC-46E0-47BA-9E66-2395816ABB98}" dt="2023-03-14T13:32:35.562" v="4566" actId="20577"/>
          <ac:spMkLst>
            <pc:docMk/>
            <pc:sldMk cId="2480216337" sldId="2122"/>
            <ac:spMk id="4" creationId="{5C154BBD-B4CB-889B-D8D5-F7CE83BA8CC1}"/>
          </ac:spMkLst>
        </pc:spChg>
        <pc:picChg chg="add del mod">
          <ac:chgData name="Agnė Norutė" userId="abbf6566-c25d-4c64-8faf-60ceb9761b07" providerId="ADAL" clId="{5F14E1BC-46E0-47BA-9E66-2395816ABB98}" dt="2023-03-14T13:52:53.690" v="4812" actId="478"/>
          <ac:picMkLst>
            <pc:docMk/>
            <pc:sldMk cId="2480216337" sldId="2122"/>
            <ac:picMk id="5" creationId="{6C5FB5E4-9577-1F16-2267-DD03872A0B27}"/>
          </ac:picMkLst>
        </pc:picChg>
        <pc:picChg chg="add del mod">
          <ac:chgData name="Agnė Norutė" userId="abbf6566-c25d-4c64-8faf-60ceb9761b07" providerId="ADAL" clId="{5F14E1BC-46E0-47BA-9E66-2395816ABB98}" dt="2023-03-14T13:52:52.948" v="4811" actId="478"/>
          <ac:picMkLst>
            <pc:docMk/>
            <pc:sldMk cId="2480216337" sldId="2122"/>
            <ac:picMk id="7" creationId="{6853EB14-9656-289A-78B1-45A1D9D7EB65}"/>
          </ac:picMkLst>
        </pc:picChg>
      </pc:sldChg>
      <pc:sldChg chg="addSp delSp modSp new mod">
        <pc:chgData name="Agnė Norutė" userId="abbf6566-c25d-4c64-8faf-60ceb9761b07" providerId="ADAL" clId="{5F14E1BC-46E0-47BA-9E66-2395816ABB98}" dt="2023-03-15T06:32:11.708" v="4993" actId="1076"/>
        <pc:sldMkLst>
          <pc:docMk/>
          <pc:sldMk cId="3187750238" sldId="2123"/>
        </pc:sldMkLst>
        <pc:spChg chg="del">
          <ac:chgData name="Agnė Norutė" userId="abbf6566-c25d-4c64-8faf-60ceb9761b07" providerId="ADAL" clId="{5F14E1BC-46E0-47BA-9E66-2395816ABB98}" dt="2023-03-14T14:21:17.019" v="4886" actId="478"/>
          <ac:spMkLst>
            <pc:docMk/>
            <pc:sldMk cId="3187750238" sldId="2123"/>
            <ac:spMk id="2" creationId="{DDD93495-0470-F95B-39F2-1485F810C01D}"/>
          </ac:spMkLst>
        </pc:spChg>
        <pc:spChg chg="mod">
          <ac:chgData name="Agnė Norutė" userId="abbf6566-c25d-4c64-8faf-60ceb9761b07" providerId="ADAL" clId="{5F14E1BC-46E0-47BA-9E66-2395816ABB98}" dt="2023-03-15T06:32:11.708" v="4993" actId="1076"/>
          <ac:spMkLst>
            <pc:docMk/>
            <pc:sldMk cId="3187750238" sldId="2123"/>
            <ac:spMk id="3" creationId="{EF2AA707-7AAD-8FCF-FC95-694D121DD39A}"/>
          </ac:spMkLst>
        </pc:spChg>
        <pc:spChg chg="add mod">
          <ac:chgData name="Agnė Norutė" userId="abbf6566-c25d-4c64-8faf-60ceb9761b07" providerId="ADAL" clId="{5F14E1BC-46E0-47BA-9E66-2395816ABB98}" dt="2023-03-14T14:26:54.532" v="4935" actId="20577"/>
          <ac:spMkLst>
            <pc:docMk/>
            <pc:sldMk cId="3187750238" sldId="2123"/>
            <ac:spMk id="4" creationId="{67CA9D88-E734-C020-5A23-4B352CF152BA}"/>
          </ac:spMkLst>
        </pc:spChg>
      </pc:sldChg>
      <pc:sldChg chg="modSp add mod">
        <pc:chgData name="Agnė Norutė" userId="abbf6566-c25d-4c64-8faf-60ceb9761b07" providerId="ADAL" clId="{5F14E1BC-46E0-47BA-9E66-2395816ABB98}" dt="2023-03-15T06:32:15.349" v="4994" actId="1076"/>
        <pc:sldMkLst>
          <pc:docMk/>
          <pc:sldMk cId="666878990" sldId="2124"/>
        </pc:sldMkLst>
        <pc:spChg chg="mod">
          <ac:chgData name="Agnė Norutė" userId="abbf6566-c25d-4c64-8faf-60ceb9761b07" providerId="ADAL" clId="{5F14E1BC-46E0-47BA-9E66-2395816ABB98}" dt="2023-03-15T06:32:15.349" v="4994" actId="1076"/>
          <ac:spMkLst>
            <pc:docMk/>
            <pc:sldMk cId="666878990" sldId="2124"/>
            <ac:spMk id="3" creationId="{EF2AA707-7AAD-8FCF-FC95-694D121DD39A}"/>
          </ac:spMkLst>
        </pc:spChg>
        <pc:spChg chg="mod">
          <ac:chgData name="Agnė Norutė" userId="abbf6566-c25d-4c64-8faf-60ceb9761b07" providerId="ADAL" clId="{5F14E1BC-46E0-47BA-9E66-2395816ABB98}" dt="2023-03-14T14:26:58.897" v="4939" actId="20577"/>
          <ac:spMkLst>
            <pc:docMk/>
            <pc:sldMk cId="666878990" sldId="2124"/>
            <ac:spMk id="4" creationId="{67CA9D88-E734-C020-5A23-4B352CF152BA}"/>
          </ac:spMkLst>
        </pc:spChg>
      </pc:sldChg>
      <pc:sldChg chg="addSp delSp modSp mod">
        <pc:chgData name="Agnė Norutė" userId="abbf6566-c25d-4c64-8faf-60ceb9761b07" providerId="ADAL" clId="{5F14E1BC-46E0-47BA-9E66-2395816ABB98}" dt="2023-03-15T06:17:48.578" v="4992" actId="20577"/>
        <pc:sldMkLst>
          <pc:docMk/>
          <pc:sldMk cId="1951103247" sldId="2129"/>
        </pc:sldMkLst>
        <pc:spChg chg="mod">
          <ac:chgData name="Agnė Norutė" userId="abbf6566-c25d-4c64-8faf-60ceb9761b07" providerId="ADAL" clId="{5F14E1BC-46E0-47BA-9E66-2395816ABB98}" dt="2023-03-15T06:16:39.025" v="4989" actId="113"/>
          <ac:spMkLst>
            <pc:docMk/>
            <pc:sldMk cId="1951103247" sldId="2129"/>
            <ac:spMk id="3" creationId="{7451233C-C4A6-FB2E-39D2-83A2B59A9A26}"/>
          </ac:spMkLst>
        </pc:spChg>
        <pc:spChg chg="mod">
          <ac:chgData name="Agnė Norutė" userId="abbf6566-c25d-4c64-8faf-60ceb9761b07" providerId="ADAL" clId="{5F14E1BC-46E0-47BA-9E66-2395816ABB98}" dt="2023-03-15T06:17:48.578" v="4992" actId="20577"/>
          <ac:spMkLst>
            <pc:docMk/>
            <pc:sldMk cId="1951103247" sldId="2129"/>
            <ac:spMk id="4" creationId="{5C154BBD-B4CB-889B-D8D5-F7CE83BA8CC1}"/>
          </ac:spMkLst>
        </pc:spChg>
        <pc:spChg chg="add del">
          <ac:chgData name="Agnė Norutė" userId="abbf6566-c25d-4c64-8faf-60ceb9761b07" providerId="ADAL" clId="{5F14E1BC-46E0-47BA-9E66-2395816ABB98}" dt="2023-03-15T06:15:44.856" v="4979" actId="22"/>
          <ac:spMkLst>
            <pc:docMk/>
            <pc:sldMk cId="1951103247" sldId="2129"/>
            <ac:spMk id="5" creationId="{4A2C1BC0-965A-A32C-7F97-46033A60D6D3}"/>
          </ac:spMkLst>
        </pc:spChg>
        <pc:picChg chg="mod">
          <ac:chgData name="Agnė Norutė" userId="abbf6566-c25d-4c64-8faf-60ceb9761b07" providerId="ADAL" clId="{5F14E1BC-46E0-47BA-9E66-2395816ABB98}" dt="2023-03-15T06:16:51.559" v="4990" actId="1076"/>
          <ac:picMkLst>
            <pc:docMk/>
            <pc:sldMk cId="1951103247" sldId="2129"/>
            <ac:picMk id="7" creationId="{2F8BA3BC-3CC1-A498-6807-2E86A95695C6}"/>
          </ac:picMkLst>
        </pc:picChg>
      </pc:sldChg>
    </pc:docChg>
  </pc:docChgLst>
  <pc:docChgLst>
    <pc:chgData name="Jurgita Mitrulevičienė" userId="14553fdb-0a76-4b2e-9d25-f65ffe1080c9" providerId="ADAL" clId="{DCD207F0-5DB6-4A25-8488-A53A4E0EBF63}"/>
    <pc:docChg chg="custSel addSld delSld modSld sldOrd">
      <pc:chgData name="Jurgita Mitrulevičienė" userId="14553fdb-0a76-4b2e-9d25-f65ffe1080c9" providerId="ADAL" clId="{DCD207F0-5DB6-4A25-8488-A53A4E0EBF63}" dt="2023-07-18T10:54:19.824" v="700" actId="20577"/>
      <pc:docMkLst>
        <pc:docMk/>
      </pc:docMkLst>
      <pc:sldChg chg="modSp mod">
        <pc:chgData name="Jurgita Mitrulevičienė" userId="14553fdb-0a76-4b2e-9d25-f65ffe1080c9" providerId="ADAL" clId="{DCD207F0-5DB6-4A25-8488-A53A4E0EBF63}" dt="2023-07-18T10:54:19.824" v="700" actId="20577"/>
        <pc:sldMkLst>
          <pc:docMk/>
          <pc:sldMk cId="0" sldId="264"/>
        </pc:sldMkLst>
        <pc:spChg chg="mod">
          <ac:chgData name="Jurgita Mitrulevičienė" userId="14553fdb-0a76-4b2e-9d25-f65ffe1080c9" providerId="ADAL" clId="{DCD207F0-5DB6-4A25-8488-A53A4E0EBF63}" dt="2023-07-18T10:54:19.824" v="700" actId="20577"/>
          <ac:spMkLst>
            <pc:docMk/>
            <pc:sldMk cId="0" sldId="264"/>
            <ac:spMk id="2" creationId="{00000000-0000-0000-0000-000000000000}"/>
          </ac:spMkLst>
        </pc:spChg>
      </pc:sldChg>
      <pc:sldChg chg="del">
        <pc:chgData name="Jurgita Mitrulevičienė" userId="14553fdb-0a76-4b2e-9d25-f65ffe1080c9" providerId="ADAL" clId="{DCD207F0-5DB6-4A25-8488-A53A4E0EBF63}" dt="2023-07-17T11:35:07.524" v="304" actId="47"/>
        <pc:sldMkLst>
          <pc:docMk/>
          <pc:sldMk cId="3555620541" sldId="2115"/>
        </pc:sldMkLst>
      </pc:sldChg>
      <pc:sldChg chg="del">
        <pc:chgData name="Jurgita Mitrulevičienė" userId="14553fdb-0a76-4b2e-9d25-f65ffe1080c9" providerId="ADAL" clId="{DCD207F0-5DB6-4A25-8488-A53A4E0EBF63}" dt="2023-07-17T11:36:08.958" v="309" actId="47"/>
        <pc:sldMkLst>
          <pc:docMk/>
          <pc:sldMk cId="4246884026" sldId="2117"/>
        </pc:sldMkLst>
      </pc:sldChg>
      <pc:sldChg chg="del">
        <pc:chgData name="Jurgita Mitrulevičienė" userId="14553fdb-0a76-4b2e-9d25-f65ffe1080c9" providerId="ADAL" clId="{DCD207F0-5DB6-4A25-8488-A53A4E0EBF63}" dt="2023-07-17T11:36:07.944" v="308" actId="47"/>
        <pc:sldMkLst>
          <pc:docMk/>
          <pc:sldMk cId="4232188268" sldId="2118"/>
        </pc:sldMkLst>
      </pc:sldChg>
      <pc:sldChg chg="del">
        <pc:chgData name="Jurgita Mitrulevičienė" userId="14553fdb-0a76-4b2e-9d25-f65ffe1080c9" providerId="ADAL" clId="{DCD207F0-5DB6-4A25-8488-A53A4E0EBF63}" dt="2023-07-17T11:36:05.685" v="307" actId="47"/>
        <pc:sldMkLst>
          <pc:docMk/>
          <pc:sldMk cId="3585862043" sldId="2119"/>
        </pc:sldMkLst>
      </pc:sldChg>
      <pc:sldChg chg="del">
        <pc:chgData name="Jurgita Mitrulevičienė" userId="14553fdb-0a76-4b2e-9d25-f65ffe1080c9" providerId="ADAL" clId="{DCD207F0-5DB6-4A25-8488-A53A4E0EBF63}" dt="2023-07-17T11:30:12.756" v="298" actId="47"/>
        <pc:sldMkLst>
          <pc:docMk/>
          <pc:sldMk cId="3640442832" sldId="2125"/>
        </pc:sldMkLst>
      </pc:sldChg>
      <pc:sldChg chg="del">
        <pc:chgData name="Jurgita Mitrulevičienė" userId="14553fdb-0a76-4b2e-9d25-f65ffe1080c9" providerId="ADAL" clId="{DCD207F0-5DB6-4A25-8488-A53A4E0EBF63}" dt="2023-07-17T11:36:16.365" v="310" actId="47"/>
        <pc:sldMkLst>
          <pc:docMk/>
          <pc:sldMk cId="363014387" sldId="2132"/>
        </pc:sldMkLst>
      </pc:sldChg>
      <pc:sldChg chg="del">
        <pc:chgData name="Jurgita Mitrulevičienė" userId="14553fdb-0a76-4b2e-9d25-f65ffe1080c9" providerId="ADAL" clId="{DCD207F0-5DB6-4A25-8488-A53A4E0EBF63}" dt="2023-07-17T11:30:10.226" v="297" actId="47"/>
        <pc:sldMkLst>
          <pc:docMk/>
          <pc:sldMk cId="1900993539" sldId="2133"/>
        </pc:sldMkLst>
      </pc:sldChg>
      <pc:sldChg chg="modSp mod">
        <pc:chgData name="Jurgita Mitrulevičienė" userId="14553fdb-0a76-4b2e-9d25-f65ffe1080c9" providerId="ADAL" clId="{DCD207F0-5DB6-4A25-8488-A53A4E0EBF63}" dt="2023-07-17T13:24:12.476" v="698" actId="20577"/>
        <pc:sldMkLst>
          <pc:docMk/>
          <pc:sldMk cId="2494050420" sldId="2134"/>
        </pc:sldMkLst>
        <pc:spChg chg="mod">
          <ac:chgData name="Jurgita Mitrulevičienė" userId="14553fdb-0a76-4b2e-9d25-f65ffe1080c9" providerId="ADAL" clId="{DCD207F0-5DB6-4A25-8488-A53A4E0EBF63}" dt="2023-07-17T11:28:44.866" v="290" actId="14100"/>
          <ac:spMkLst>
            <pc:docMk/>
            <pc:sldMk cId="2494050420" sldId="2134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DCD207F0-5DB6-4A25-8488-A53A4E0EBF63}" dt="2023-07-17T13:24:12.476" v="698" actId="20577"/>
          <ac:spMkLst>
            <pc:docMk/>
            <pc:sldMk cId="2494050420" sldId="2134"/>
            <ac:spMk id="4" creationId="{5C154BBD-B4CB-889B-D8D5-F7CE83BA8CC1}"/>
          </ac:spMkLst>
        </pc:spChg>
      </pc:sldChg>
      <pc:sldChg chg="del">
        <pc:chgData name="Jurgita Mitrulevičienė" userId="14553fdb-0a76-4b2e-9d25-f65ffe1080c9" providerId="ADAL" clId="{DCD207F0-5DB6-4A25-8488-A53A4E0EBF63}" dt="2023-07-17T11:35:46.803" v="306" actId="47"/>
        <pc:sldMkLst>
          <pc:docMk/>
          <pc:sldMk cId="1376739037" sldId="2136"/>
        </pc:sldMkLst>
      </pc:sldChg>
      <pc:sldChg chg="del">
        <pc:chgData name="Jurgita Mitrulevičienė" userId="14553fdb-0a76-4b2e-9d25-f65ffe1080c9" providerId="ADAL" clId="{DCD207F0-5DB6-4A25-8488-A53A4E0EBF63}" dt="2023-07-17T11:34:49.639" v="300" actId="47"/>
        <pc:sldMkLst>
          <pc:docMk/>
          <pc:sldMk cId="3370006122" sldId="2137"/>
        </pc:sldMkLst>
      </pc:sldChg>
      <pc:sldChg chg="del">
        <pc:chgData name="Jurgita Mitrulevičienė" userId="14553fdb-0a76-4b2e-9d25-f65ffe1080c9" providerId="ADAL" clId="{DCD207F0-5DB6-4A25-8488-A53A4E0EBF63}" dt="2023-07-17T11:35:09.732" v="305" actId="47"/>
        <pc:sldMkLst>
          <pc:docMk/>
          <pc:sldMk cId="2655243292" sldId="2138"/>
        </pc:sldMkLst>
      </pc:sldChg>
      <pc:sldChg chg="del">
        <pc:chgData name="Jurgita Mitrulevičienė" userId="14553fdb-0a76-4b2e-9d25-f65ffe1080c9" providerId="ADAL" clId="{DCD207F0-5DB6-4A25-8488-A53A4E0EBF63}" dt="2023-07-17T11:35:04.164" v="303" actId="47"/>
        <pc:sldMkLst>
          <pc:docMk/>
          <pc:sldMk cId="3317851735" sldId="2139"/>
        </pc:sldMkLst>
      </pc:sldChg>
      <pc:sldChg chg="del">
        <pc:chgData name="Jurgita Mitrulevičienė" userId="14553fdb-0a76-4b2e-9d25-f65ffe1080c9" providerId="ADAL" clId="{DCD207F0-5DB6-4A25-8488-A53A4E0EBF63}" dt="2023-07-17T11:35:01.771" v="302" actId="47"/>
        <pc:sldMkLst>
          <pc:docMk/>
          <pc:sldMk cId="2203761154" sldId="2140"/>
        </pc:sldMkLst>
      </pc:sldChg>
      <pc:sldChg chg="del">
        <pc:chgData name="Jurgita Mitrulevičienė" userId="14553fdb-0a76-4b2e-9d25-f65ffe1080c9" providerId="ADAL" clId="{DCD207F0-5DB6-4A25-8488-A53A4E0EBF63}" dt="2023-07-17T11:34:57.472" v="301" actId="47"/>
        <pc:sldMkLst>
          <pc:docMk/>
          <pc:sldMk cId="2339662347" sldId="2141"/>
        </pc:sldMkLst>
      </pc:sldChg>
      <pc:sldChg chg="del">
        <pc:chgData name="Jurgita Mitrulevičienė" userId="14553fdb-0a76-4b2e-9d25-f65ffe1080c9" providerId="ADAL" clId="{DCD207F0-5DB6-4A25-8488-A53A4E0EBF63}" dt="2023-07-17T11:36:19.345" v="311" actId="47"/>
        <pc:sldMkLst>
          <pc:docMk/>
          <pc:sldMk cId="2333861849" sldId="2144"/>
        </pc:sldMkLst>
      </pc:sldChg>
      <pc:sldChg chg="modSp mod ord">
        <pc:chgData name="Jurgita Mitrulevičienė" userId="14553fdb-0a76-4b2e-9d25-f65ffe1080c9" providerId="ADAL" clId="{DCD207F0-5DB6-4A25-8488-A53A4E0EBF63}" dt="2023-07-17T11:29:55.077" v="295"/>
        <pc:sldMkLst>
          <pc:docMk/>
          <pc:sldMk cId="165669136" sldId="2145"/>
        </pc:sldMkLst>
        <pc:graphicFrameChg chg="modGraphic">
          <ac:chgData name="Jurgita Mitrulevičienė" userId="14553fdb-0a76-4b2e-9d25-f65ffe1080c9" providerId="ADAL" clId="{DCD207F0-5DB6-4A25-8488-A53A4E0EBF63}" dt="2023-07-17T11:29:38.587" v="291" actId="207"/>
          <ac:graphicFrameMkLst>
            <pc:docMk/>
            <pc:sldMk cId="165669136" sldId="2145"/>
            <ac:graphicFrameMk id="2" creationId="{8E59D96E-E7FF-0230-9DAC-C44AE87EF41C}"/>
          </ac:graphicFrameMkLst>
        </pc:graphicFrameChg>
      </pc:sldChg>
      <pc:sldChg chg="del">
        <pc:chgData name="Jurgita Mitrulevičienė" userId="14553fdb-0a76-4b2e-9d25-f65ffe1080c9" providerId="ADAL" clId="{DCD207F0-5DB6-4A25-8488-A53A4E0EBF63}" dt="2023-07-17T11:30:38.109" v="299" actId="47"/>
        <pc:sldMkLst>
          <pc:docMk/>
          <pc:sldMk cId="1496724637" sldId="2149"/>
        </pc:sldMkLst>
      </pc:sldChg>
      <pc:sldChg chg="addSp modSp add mod">
        <pc:chgData name="Jurgita Mitrulevičienė" userId="14553fdb-0a76-4b2e-9d25-f65ffe1080c9" providerId="ADAL" clId="{DCD207F0-5DB6-4A25-8488-A53A4E0EBF63}" dt="2023-07-17T13:21:09.464" v="502" actId="1076"/>
        <pc:sldMkLst>
          <pc:docMk/>
          <pc:sldMk cId="522198391" sldId="2151"/>
        </pc:sldMkLst>
        <pc:spChg chg="mod">
          <ac:chgData name="Jurgita Mitrulevičienė" userId="14553fdb-0a76-4b2e-9d25-f65ffe1080c9" providerId="ADAL" clId="{DCD207F0-5DB6-4A25-8488-A53A4E0EBF63}" dt="2023-07-17T13:20:54.588" v="500" actId="5793"/>
          <ac:spMkLst>
            <pc:docMk/>
            <pc:sldMk cId="522198391" sldId="2151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DCD207F0-5DB6-4A25-8488-A53A4E0EBF63}" dt="2023-07-17T13:17:43.432" v="381" actId="20577"/>
          <ac:spMkLst>
            <pc:docMk/>
            <pc:sldMk cId="522198391" sldId="2151"/>
            <ac:spMk id="4" creationId="{5C154BBD-B4CB-889B-D8D5-F7CE83BA8CC1}"/>
          </ac:spMkLst>
        </pc:spChg>
        <pc:graphicFrameChg chg="add mod modGraphic">
          <ac:chgData name="Jurgita Mitrulevičienė" userId="14553fdb-0a76-4b2e-9d25-f65ffe1080c9" providerId="ADAL" clId="{DCD207F0-5DB6-4A25-8488-A53A4E0EBF63}" dt="2023-07-17T13:21:09.464" v="502" actId="1076"/>
          <ac:graphicFrameMkLst>
            <pc:docMk/>
            <pc:sldMk cId="522198391" sldId="2151"/>
            <ac:graphicFrameMk id="2" creationId="{46673B67-45D6-E49C-C057-184A2D467D76}"/>
          </ac:graphicFrameMkLst>
        </pc:graphicFrameChg>
      </pc:sldChg>
      <pc:sldChg chg="addSp delSp modSp add mod">
        <pc:chgData name="Jurgita Mitrulevičienė" userId="14553fdb-0a76-4b2e-9d25-f65ffe1080c9" providerId="ADAL" clId="{DCD207F0-5DB6-4A25-8488-A53A4E0EBF63}" dt="2023-07-17T13:23:46.313" v="678" actId="20577"/>
        <pc:sldMkLst>
          <pc:docMk/>
          <pc:sldMk cId="635454403" sldId="2152"/>
        </pc:sldMkLst>
        <pc:spChg chg="mod">
          <ac:chgData name="Jurgita Mitrulevičienė" userId="14553fdb-0a76-4b2e-9d25-f65ffe1080c9" providerId="ADAL" clId="{DCD207F0-5DB6-4A25-8488-A53A4E0EBF63}" dt="2023-07-17T13:22:17.066" v="504" actId="20577"/>
          <ac:spMkLst>
            <pc:docMk/>
            <pc:sldMk cId="635454403" sldId="2152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DCD207F0-5DB6-4A25-8488-A53A4E0EBF63}" dt="2023-07-17T13:23:46.313" v="678" actId="20577"/>
          <ac:spMkLst>
            <pc:docMk/>
            <pc:sldMk cId="635454403" sldId="2152"/>
            <ac:spMk id="4" creationId="{5C154BBD-B4CB-889B-D8D5-F7CE83BA8CC1}"/>
          </ac:spMkLst>
        </pc:spChg>
        <pc:spChg chg="add del mod">
          <ac:chgData name="Jurgita Mitrulevičienė" userId="14553fdb-0a76-4b2e-9d25-f65ffe1080c9" providerId="ADAL" clId="{DCD207F0-5DB6-4A25-8488-A53A4E0EBF63}" dt="2023-07-17T13:22:23.746" v="508" actId="1076"/>
          <ac:spMkLst>
            <pc:docMk/>
            <pc:sldMk cId="635454403" sldId="2152"/>
            <ac:spMk id="5" creationId="{00FE47A5-F422-800E-4A18-D021878F4CC3}"/>
          </ac:spMkLst>
        </pc:spChg>
        <pc:spChg chg="add del mod">
          <ac:chgData name="Jurgita Mitrulevičienė" userId="14553fdb-0a76-4b2e-9d25-f65ffe1080c9" providerId="ADAL" clId="{DCD207F0-5DB6-4A25-8488-A53A4E0EBF63}" dt="2023-07-17T13:23:00.671" v="664" actId="478"/>
          <ac:spMkLst>
            <pc:docMk/>
            <pc:sldMk cId="635454403" sldId="2152"/>
            <ac:spMk id="6" creationId="{25BB6EBB-9A5A-CCEA-1402-A3277AF7E9F6}"/>
          </ac:spMkLst>
        </pc:spChg>
        <pc:spChg chg="add del mod">
          <ac:chgData name="Jurgita Mitrulevičienė" userId="14553fdb-0a76-4b2e-9d25-f65ffe1080c9" providerId="ADAL" clId="{DCD207F0-5DB6-4A25-8488-A53A4E0EBF63}" dt="2023-07-17T13:22:52.550" v="662" actId="478"/>
          <ac:spMkLst>
            <pc:docMk/>
            <pc:sldMk cId="635454403" sldId="2152"/>
            <ac:spMk id="7" creationId="{976DAAC9-D08E-4DB7-385A-C42C5C1F3523}"/>
          </ac:spMkLst>
        </pc:spChg>
        <pc:graphicFrameChg chg="add del mod">
          <ac:chgData name="Jurgita Mitrulevičienė" userId="14553fdb-0a76-4b2e-9d25-f65ffe1080c9" providerId="ADAL" clId="{DCD207F0-5DB6-4A25-8488-A53A4E0EBF63}" dt="2023-07-17T13:23:35.913" v="665" actId="478"/>
          <ac:graphicFrameMkLst>
            <pc:docMk/>
            <pc:sldMk cId="635454403" sldId="2152"/>
            <ac:graphicFrameMk id="2" creationId="{58751E3A-3151-937A-4699-F1144E248131}"/>
          </ac:graphicFrameMkLst>
        </pc:graphicFrameChg>
        <pc:picChg chg="add">
          <ac:chgData name="Jurgita Mitrulevičienė" userId="14553fdb-0a76-4b2e-9d25-f65ffe1080c9" providerId="ADAL" clId="{DCD207F0-5DB6-4A25-8488-A53A4E0EBF63}" dt="2023-07-17T13:23:37.170" v="666" actId="22"/>
          <ac:picMkLst>
            <pc:docMk/>
            <pc:sldMk cId="635454403" sldId="2152"/>
            <ac:picMk id="9" creationId="{AF96A378-9D6F-339B-0EFA-F5A799B156F6}"/>
          </ac:picMkLst>
        </pc:picChg>
      </pc:sldChg>
      <pc:sldMasterChg chg="delSldLayout">
        <pc:chgData name="Jurgita Mitrulevičienė" userId="14553fdb-0a76-4b2e-9d25-f65ffe1080c9" providerId="ADAL" clId="{DCD207F0-5DB6-4A25-8488-A53A4E0EBF63}" dt="2023-07-17T11:30:12.756" v="298" actId="47"/>
        <pc:sldMasterMkLst>
          <pc:docMk/>
          <pc:sldMasterMk cId="2285538859" sldId="2147483648"/>
        </pc:sldMasterMkLst>
        <pc:sldLayoutChg chg="del">
          <pc:chgData name="Jurgita Mitrulevičienė" userId="14553fdb-0a76-4b2e-9d25-f65ffe1080c9" providerId="ADAL" clId="{DCD207F0-5DB6-4A25-8488-A53A4E0EBF63}" dt="2023-07-17T11:30:12.756" v="298" actId="47"/>
          <pc:sldLayoutMkLst>
            <pc:docMk/>
            <pc:sldMasterMk cId="2285538859" sldId="2147483648"/>
            <pc:sldLayoutMk cId="3777145061" sldId="2147483661"/>
          </pc:sldLayoutMkLst>
        </pc:sldLayoutChg>
      </pc:sldMasterChg>
    </pc:docChg>
  </pc:docChgLst>
  <pc:docChgLst>
    <pc:chgData name="Agnė Norutė" userId="abbf6566-c25d-4c64-8faf-60ceb9761b07" providerId="ADAL" clId="{DBF837B9-FD84-4743-BAB9-EA275A74B18F}"/>
    <pc:docChg chg="undo custSel addSld modSld">
      <pc:chgData name="Agnė Norutė" userId="abbf6566-c25d-4c64-8faf-60ceb9761b07" providerId="ADAL" clId="{DBF837B9-FD84-4743-BAB9-EA275A74B18F}" dt="2023-09-12T13:14:40.916" v="1419"/>
      <pc:docMkLst>
        <pc:docMk/>
      </pc:docMkLst>
      <pc:sldChg chg="modSp mod">
        <pc:chgData name="Agnė Norutė" userId="abbf6566-c25d-4c64-8faf-60ceb9761b07" providerId="ADAL" clId="{DBF837B9-FD84-4743-BAB9-EA275A74B18F}" dt="2023-09-12T08:48:04.690" v="1268" actId="207"/>
        <pc:sldMkLst>
          <pc:docMk/>
          <pc:sldMk cId="3964361065" sldId="2155"/>
        </pc:sldMkLst>
        <pc:graphicFrameChg chg="modGraphic">
          <ac:chgData name="Agnė Norutė" userId="abbf6566-c25d-4c64-8faf-60ceb9761b07" providerId="ADAL" clId="{DBF837B9-FD84-4743-BAB9-EA275A74B18F}" dt="2023-09-12T08:48:04.690" v="1268" actId="207"/>
          <ac:graphicFrameMkLst>
            <pc:docMk/>
            <pc:sldMk cId="3964361065" sldId="2155"/>
            <ac:graphicFrameMk id="4" creationId="{CC5695A8-74D6-0411-52A6-C754966791A2}"/>
          </ac:graphicFrameMkLst>
        </pc:graphicFrameChg>
      </pc:sldChg>
      <pc:sldChg chg="modSp mod">
        <pc:chgData name="Agnė Norutė" userId="abbf6566-c25d-4c64-8faf-60ceb9761b07" providerId="ADAL" clId="{DBF837B9-FD84-4743-BAB9-EA275A74B18F}" dt="2023-09-12T08:48:09.637" v="1269" actId="113"/>
        <pc:sldMkLst>
          <pc:docMk/>
          <pc:sldMk cId="3730304750" sldId="2156"/>
        </pc:sldMkLst>
        <pc:graphicFrameChg chg="mod modGraphic">
          <ac:chgData name="Agnė Norutė" userId="abbf6566-c25d-4c64-8faf-60ceb9761b07" providerId="ADAL" clId="{DBF837B9-FD84-4743-BAB9-EA275A74B18F}" dt="2023-09-12T08:48:09.637" v="1269" actId="113"/>
          <ac:graphicFrameMkLst>
            <pc:docMk/>
            <pc:sldMk cId="3730304750" sldId="2156"/>
            <ac:graphicFrameMk id="4" creationId="{CC5695A8-74D6-0411-52A6-C754966791A2}"/>
          </ac:graphicFrameMkLst>
        </pc:graphicFrameChg>
      </pc:sldChg>
      <pc:sldChg chg="modSp mod">
        <pc:chgData name="Agnė Norutė" userId="abbf6566-c25d-4c64-8faf-60ceb9761b07" providerId="ADAL" clId="{DBF837B9-FD84-4743-BAB9-EA275A74B18F}" dt="2023-09-12T08:39:31.845" v="1094" actId="20577"/>
        <pc:sldMkLst>
          <pc:docMk/>
          <pc:sldMk cId="1715938789" sldId="2158"/>
        </pc:sldMkLst>
        <pc:graphicFrameChg chg="mod modGraphic">
          <ac:chgData name="Agnė Norutė" userId="abbf6566-c25d-4c64-8faf-60ceb9761b07" providerId="ADAL" clId="{DBF837B9-FD84-4743-BAB9-EA275A74B18F}" dt="2023-09-12T08:39:31.845" v="1094" actId="20577"/>
          <ac:graphicFrameMkLst>
            <pc:docMk/>
            <pc:sldMk cId="1715938789" sldId="2158"/>
            <ac:graphicFrameMk id="4" creationId="{CC5695A8-74D6-0411-52A6-C754966791A2}"/>
          </ac:graphicFrameMkLst>
        </pc:graphicFrameChg>
      </pc:sldChg>
      <pc:sldChg chg="modSp mod">
        <pc:chgData name="Agnė Norutė" userId="abbf6566-c25d-4c64-8faf-60ceb9761b07" providerId="ADAL" clId="{DBF837B9-FD84-4743-BAB9-EA275A74B18F}" dt="2023-09-12T08:54:02.647" v="1415" actId="113"/>
        <pc:sldMkLst>
          <pc:docMk/>
          <pc:sldMk cId="2899960674" sldId="2159"/>
        </pc:sldMkLst>
        <pc:graphicFrameChg chg="modGraphic">
          <ac:chgData name="Agnė Norutė" userId="abbf6566-c25d-4c64-8faf-60ceb9761b07" providerId="ADAL" clId="{DBF837B9-FD84-4743-BAB9-EA275A74B18F}" dt="2023-09-12T08:54:02.647" v="1415" actId="113"/>
          <ac:graphicFrameMkLst>
            <pc:docMk/>
            <pc:sldMk cId="2899960674" sldId="2159"/>
            <ac:graphicFrameMk id="4" creationId="{CC5695A8-74D6-0411-52A6-C754966791A2}"/>
          </ac:graphicFrameMkLst>
        </pc:graphicFrameChg>
      </pc:sldChg>
      <pc:sldChg chg="modSp mod">
        <pc:chgData name="Agnė Norutė" userId="abbf6566-c25d-4c64-8faf-60ceb9761b07" providerId="ADAL" clId="{DBF837B9-FD84-4743-BAB9-EA275A74B18F}" dt="2023-09-12T07:11:00.243" v="4" actId="20577"/>
        <pc:sldMkLst>
          <pc:docMk/>
          <pc:sldMk cId="1869084525" sldId="2160"/>
        </pc:sldMkLst>
        <pc:spChg chg="mod">
          <ac:chgData name="Agnė Norutė" userId="abbf6566-c25d-4c64-8faf-60ceb9761b07" providerId="ADAL" clId="{DBF837B9-FD84-4743-BAB9-EA275A74B18F}" dt="2023-09-12T07:11:00.243" v="4" actId="20577"/>
          <ac:spMkLst>
            <pc:docMk/>
            <pc:sldMk cId="1869084525" sldId="2160"/>
            <ac:spMk id="3" creationId="{7451233C-C4A6-FB2E-39D2-83A2B59A9A26}"/>
          </ac:spMkLst>
        </pc:spChg>
      </pc:sldChg>
      <pc:sldChg chg="modSp mod">
        <pc:chgData name="Agnė Norutė" userId="abbf6566-c25d-4c64-8faf-60ceb9761b07" providerId="ADAL" clId="{DBF837B9-FD84-4743-BAB9-EA275A74B18F}" dt="2023-09-12T10:29:15.275" v="1416" actId="6549"/>
        <pc:sldMkLst>
          <pc:docMk/>
          <pc:sldMk cId="2517920155" sldId="2162"/>
        </pc:sldMkLst>
        <pc:spChg chg="mod">
          <ac:chgData name="Agnė Norutė" userId="abbf6566-c25d-4c64-8faf-60ceb9761b07" providerId="ADAL" clId="{DBF837B9-FD84-4743-BAB9-EA275A74B18F}" dt="2023-09-12T10:29:15.275" v="1416" actId="6549"/>
          <ac:spMkLst>
            <pc:docMk/>
            <pc:sldMk cId="2517920155" sldId="2162"/>
            <ac:spMk id="3" creationId="{7451233C-C4A6-FB2E-39D2-83A2B59A9A26}"/>
          </ac:spMkLst>
        </pc:spChg>
        <pc:spChg chg="mod">
          <ac:chgData name="Agnė Norutė" userId="abbf6566-c25d-4c64-8faf-60ceb9761b07" providerId="ADAL" clId="{DBF837B9-FD84-4743-BAB9-EA275A74B18F}" dt="2023-09-12T07:38:41.411" v="925" actId="20577"/>
          <ac:spMkLst>
            <pc:docMk/>
            <pc:sldMk cId="2517920155" sldId="2162"/>
            <ac:spMk id="4" creationId="{5C154BBD-B4CB-889B-D8D5-F7CE83BA8CC1}"/>
          </ac:spMkLst>
        </pc:spChg>
      </pc:sldChg>
      <pc:sldChg chg="addSp delSp modSp mod addCm delCm modCm">
        <pc:chgData name="Agnė Norutė" userId="abbf6566-c25d-4c64-8faf-60ceb9761b07" providerId="ADAL" clId="{DBF837B9-FD84-4743-BAB9-EA275A74B18F}" dt="2023-09-12T08:53:03.210" v="1414" actId="20577"/>
        <pc:sldMkLst>
          <pc:docMk/>
          <pc:sldMk cId="1632629805" sldId="2163"/>
        </pc:sldMkLst>
        <pc:spChg chg="mod">
          <ac:chgData name="Agnė Norutė" userId="abbf6566-c25d-4c64-8faf-60ceb9761b07" providerId="ADAL" clId="{DBF837B9-FD84-4743-BAB9-EA275A74B18F}" dt="2023-09-12T08:53:03.210" v="1414" actId="20577"/>
          <ac:spMkLst>
            <pc:docMk/>
            <pc:sldMk cId="1632629805" sldId="2163"/>
            <ac:spMk id="3" creationId="{7451233C-C4A6-FB2E-39D2-83A2B59A9A26}"/>
          </ac:spMkLst>
        </pc:spChg>
        <pc:spChg chg="mod">
          <ac:chgData name="Agnė Norutė" userId="abbf6566-c25d-4c64-8faf-60ceb9761b07" providerId="ADAL" clId="{DBF837B9-FD84-4743-BAB9-EA275A74B18F}" dt="2023-09-12T08:41:06.085" v="1102" actId="20577"/>
          <ac:spMkLst>
            <pc:docMk/>
            <pc:sldMk cId="1632629805" sldId="2163"/>
            <ac:spMk id="4" creationId="{5C154BBD-B4CB-889B-D8D5-F7CE83BA8CC1}"/>
          </ac:spMkLst>
        </pc:spChg>
        <pc:graphicFrameChg chg="add del mod">
          <ac:chgData name="Agnė Norutė" userId="abbf6566-c25d-4c64-8faf-60ceb9761b07" providerId="ADAL" clId="{DBF837B9-FD84-4743-BAB9-EA275A74B18F}" dt="2023-09-12T08:40:56.380" v="1097"/>
          <ac:graphicFrameMkLst>
            <pc:docMk/>
            <pc:sldMk cId="1632629805" sldId="2163"/>
            <ac:graphicFrameMk id="2" creationId="{F847A8DA-F737-6490-EDC9-2CBC89032A11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Agnė Norutė" userId="abbf6566-c25d-4c64-8faf-60ceb9761b07" providerId="ADAL" clId="{DBF837B9-FD84-4743-BAB9-EA275A74B18F}" dt="2023-09-12T07:47:21.705" v="960"/>
              <pc2:cmMkLst xmlns:pc2="http://schemas.microsoft.com/office/powerpoint/2019/9/main/command">
                <pc:docMk/>
                <pc:sldMk cId="1632629805" sldId="2163"/>
                <pc2:cmMk id="{3C7E7867-A910-4718-BDE7-FA21C56E3163}"/>
              </pc2:cmMkLst>
            </pc226:cmChg>
          </p:ext>
        </pc:extLst>
      </pc:sldChg>
      <pc:sldChg chg="modSp mod">
        <pc:chgData name="Agnė Norutė" userId="abbf6566-c25d-4c64-8faf-60ceb9761b07" providerId="ADAL" clId="{DBF837B9-FD84-4743-BAB9-EA275A74B18F}" dt="2023-09-12T07:52:51.064" v="993" actId="13926"/>
        <pc:sldMkLst>
          <pc:docMk/>
          <pc:sldMk cId="1011772041" sldId="2164"/>
        </pc:sldMkLst>
        <pc:spChg chg="mod">
          <ac:chgData name="Agnė Norutė" userId="abbf6566-c25d-4c64-8faf-60ceb9761b07" providerId="ADAL" clId="{DBF837B9-FD84-4743-BAB9-EA275A74B18F}" dt="2023-09-12T07:52:51.064" v="993" actId="13926"/>
          <ac:spMkLst>
            <pc:docMk/>
            <pc:sldMk cId="1011772041" sldId="2164"/>
            <ac:spMk id="3" creationId="{32EE7548-308F-C735-5118-DE247C355F78}"/>
          </ac:spMkLst>
        </pc:spChg>
      </pc:sldChg>
      <pc:sldChg chg="addSp modSp mod">
        <pc:chgData name="Agnė Norutė" userId="abbf6566-c25d-4c64-8faf-60ceb9761b07" providerId="ADAL" clId="{DBF837B9-FD84-4743-BAB9-EA275A74B18F}" dt="2023-09-12T10:29:25.546" v="1418" actId="14734"/>
        <pc:sldMkLst>
          <pc:docMk/>
          <pc:sldMk cId="3154778557" sldId="2165"/>
        </pc:sldMkLst>
        <pc:spChg chg="mod">
          <ac:chgData name="Agnė Norutė" userId="abbf6566-c25d-4c64-8faf-60ceb9761b07" providerId="ADAL" clId="{DBF837B9-FD84-4743-BAB9-EA275A74B18F}" dt="2023-09-12T07:54:12.658" v="994" actId="13926"/>
          <ac:spMkLst>
            <pc:docMk/>
            <pc:sldMk cId="3154778557" sldId="2165"/>
            <ac:spMk id="3" creationId="{7451233C-C4A6-FB2E-39D2-83A2B59A9A26}"/>
          </ac:spMkLst>
        </pc:spChg>
        <pc:spChg chg="mod">
          <ac:chgData name="Agnė Norutė" userId="abbf6566-c25d-4c64-8faf-60ceb9761b07" providerId="ADAL" clId="{DBF837B9-FD84-4743-BAB9-EA275A74B18F}" dt="2023-09-12T07:29:01.143" v="687" actId="5793"/>
          <ac:spMkLst>
            <pc:docMk/>
            <pc:sldMk cId="3154778557" sldId="2165"/>
            <ac:spMk id="4" creationId="{5C154BBD-B4CB-889B-D8D5-F7CE83BA8CC1}"/>
          </ac:spMkLst>
        </pc:spChg>
        <pc:graphicFrameChg chg="add mod modGraphic">
          <ac:chgData name="Agnė Norutė" userId="abbf6566-c25d-4c64-8faf-60ceb9761b07" providerId="ADAL" clId="{DBF837B9-FD84-4743-BAB9-EA275A74B18F}" dt="2023-09-12T10:29:25.546" v="1418" actId="14734"/>
          <ac:graphicFrameMkLst>
            <pc:docMk/>
            <pc:sldMk cId="3154778557" sldId="2165"/>
            <ac:graphicFrameMk id="2" creationId="{0124D4F9-87E7-8B2C-EC09-FCA52BFFEDDD}"/>
          </ac:graphicFrameMkLst>
        </pc:graphicFrameChg>
      </pc:sldChg>
      <pc:sldChg chg="modSp mod">
        <pc:chgData name="Agnė Norutė" userId="abbf6566-c25d-4c64-8faf-60ceb9761b07" providerId="ADAL" clId="{DBF837B9-FD84-4743-BAB9-EA275A74B18F}" dt="2023-09-12T07:26:00.730" v="537" actId="14100"/>
        <pc:sldMkLst>
          <pc:docMk/>
          <pc:sldMk cId="3837102983" sldId="2166"/>
        </pc:sldMkLst>
        <pc:graphicFrameChg chg="mod modGraphic">
          <ac:chgData name="Agnė Norutė" userId="abbf6566-c25d-4c64-8faf-60ceb9761b07" providerId="ADAL" clId="{DBF837B9-FD84-4743-BAB9-EA275A74B18F}" dt="2023-09-12T07:26:00.730" v="537" actId="14100"/>
          <ac:graphicFrameMkLst>
            <pc:docMk/>
            <pc:sldMk cId="3837102983" sldId="2166"/>
            <ac:graphicFrameMk id="4" creationId="{03F9D8E5-0172-DCB6-D255-B51FCB0A2DF1}"/>
          </ac:graphicFrameMkLst>
        </pc:graphicFrameChg>
      </pc:sldChg>
      <pc:sldChg chg="modSp mod">
        <pc:chgData name="Agnė Norutė" userId="abbf6566-c25d-4c64-8faf-60ceb9761b07" providerId="ADAL" clId="{DBF837B9-FD84-4743-BAB9-EA275A74B18F}" dt="2023-09-12T07:28:39.628" v="686" actId="13926"/>
        <pc:sldMkLst>
          <pc:docMk/>
          <pc:sldMk cId="4279428942" sldId="2167"/>
        </pc:sldMkLst>
        <pc:graphicFrameChg chg="mod modGraphic">
          <ac:chgData name="Agnė Norutė" userId="abbf6566-c25d-4c64-8faf-60ceb9761b07" providerId="ADAL" clId="{DBF837B9-FD84-4743-BAB9-EA275A74B18F}" dt="2023-09-12T07:28:39.628" v="686" actId="13926"/>
          <ac:graphicFrameMkLst>
            <pc:docMk/>
            <pc:sldMk cId="4279428942" sldId="2167"/>
            <ac:graphicFrameMk id="6" creationId="{28C9CC4D-ED0B-6F33-1C7E-5B47578A5F80}"/>
          </ac:graphicFrameMkLst>
        </pc:graphicFrameChg>
      </pc:sldChg>
      <pc:sldChg chg="modSp mod">
        <pc:chgData name="Agnė Norutė" userId="abbf6566-c25d-4c64-8faf-60ceb9761b07" providerId="ADAL" clId="{DBF837B9-FD84-4743-BAB9-EA275A74B18F}" dt="2023-09-12T07:52:10.148" v="971" actId="13926"/>
        <pc:sldMkLst>
          <pc:docMk/>
          <pc:sldMk cId="710919796" sldId="2168"/>
        </pc:sldMkLst>
        <pc:spChg chg="mod">
          <ac:chgData name="Agnė Norutė" userId="abbf6566-c25d-4c64-8faf-60ceb9761b07" providerId="ADAL" clId="{DBF837B9-FD84-4743-BAB9-EA275A74B18F}" dt="2023-09-12T07:52:10.148" v="971" actId="13926"/>
          <ac:spMkLst>
            <pc:docMk/>
            <pc:sldMk cId="710919796" sldId="2168"/>
            <ac:spMk id="3" creationId="{7451233C-C4A6-FB2E-39D2-83A2B59A9A26}"/>
          </ac:spMkLst>
        </pc:spChg>
        <pc:spChg chg="mod">
          <ac:chgData name="Agnė Norutė" userId="abbf6566-c25d-4c64-8faf-60ceb9761b07" providerId="ADAL" clId="{DBF837B9-FD84-4743-BAB9-EA275A74B18F}" dt="2023-09-12T07:39:04.977" v="959" actId="20577"/>
          <ac:spMkLst>
            <pc:docMk/>
            <pc:sldMk cId="710919796" sldId="2168"/>
            <ac:spMk id="4" creationId="{5C154BBD-B4CB-889B-D8D5-F7CE83BA8CC1}"/>
          </ac:spMkLst>
        </pc:spChg>
      </pc:sldChg>
      <pc:sldChg chg="modSp add mod">
        <pc:chgData name="Agnė Norutė" userId="abbf6566-c25d-4c64-8faf-60ceb9761b07" providerId="ADAL" clId="{DBF837B9-FD84-4743-BAB9-EA275A74B18F}" dt="2023-09-12T13:14:40.916" v="1419"/>
        <pc:sldMkLst>
          <pc:docMk/>
          <pc:sldMk cId="326004585" sldId="2169"/>
        </pc:sldMkLst>
        <pc:spChg chg="mod">
          <ac:chgData name="Agnė Norutė" userId="abbf6566-c25d-4c64-8faf-60ceb9761b07" providerId="ADAL" clId="{DBF837B9-FD84-4743-BAB9-EA275A74B18F}" dt="2023-09-12T13:14:40.916" v="1419"/>
          <ac:spMkLst>
            <pc:docMk/>
            <pc:sldMk cId="326004585" sldId="2169"/>
            <ac:spMk id="3" creationId="{7451233C-C4A6-FB2E-39D2-83A2B59A9A26}"/>
          </ac:spMkLst>
        </pc:spChg>
        <pc:spChg chg="mod">
          <ac:chgData name="Agnė Norutė" userId="abbf6566-c25d-4c64-8faf-60ceb9761b07" providerId="ADAL" clId="{DBF837B9-FD84-4743-BAB9-EA275A74B18F}" dt="2023-09-12T08:46:15.129" v="1243" actId="20577"/>
          <ac:spMkLst>
            <pc:docMk/>
            <pc:sldMk cId="326004585" sldId="2169"/>
            <ac:spMk id="4" creationId="{5C154BBD-B4CB-889B-D8D5-F7CE83BA8CC1}"/>
          </ac:spMkLst>
        </pc:spChg>
      </pc:sldChg>
    </pc:docChg>
  </pc:docChgLst>
  <pc:docChgLst>
    <pc:chgData name="Jurgita Mitrulevičienė" userId="14553fdb-0a76-4b2e-9d25-f65ffe1080c9" providerId="ADAL" clId="{DE2285C4-E749-4A8F-93B9-9291FA627FE5}"/>
    <pc:docChg chg="undo custSel addSld delSld modSld sldOrd">
      <pc:chgData name="Jurgita Mitrulevičienė" userId="14553fdb-0a76-4b2e-9d25-f65ffe1080c9" providerId="ADAL" clId="{DE2285C4-E749-4A8F-93B9-9291FA627FE5}" dt="2023-09-13T08:03:48.613" v="3785" actId="6549"/>
      <pc:docMkLst>
        <pc:docMk/>
      </pc:docMkLst>
      <pc:sldChg chg="modSp mod">
        <pc:chgData name="Jurgita Mitrulevičienė" userId="14553fdb-0a76-4b2e-9d25-f65ffe1080c9" providerId="ADAL" clId="{DE2285C4-E749-4A8F-93B9-9291FA627FE5}" dt="2023-09-12T04:48:23.358" v="1" actId="255"/>
        <pc:sldMkLst>
          <pc:docMk/>
          <pc:sldMk cId="0" sldId="264"/>
        </pc:sldMkLst>
        <pc:spChg chg="mod">
          <ac:chgData name="Jurgita Mitrulevičienė" userId="14553fdb-0a76-4b2e-9d25-f65ffe1080c9" providerId="ADAL" clId="{DE2285C4-E749-4A8F-93B9-9291FA627FE5}" dt="2023-09-12T04:48:23.358" v="1" actId="255"/>
          <ac:spMkLst>
            <pc:docMk/>
            <pc:sldMk cId="0" sldId="264"/>
            <ac:spMk id="2" creationId="{00000000-0000-0000-0000-000000000000}"/>
          </ac:spMkLst>
        </pc:spChg>
      </pc:sldChg>
      <pc:sldChg chg="modSp del mod">
        <pc:chgData name="Jurgita Mitrulevičienė" userId="14553fdb-0a76-4b2e-9d25-f65ffe1080c9" providerId="ADAL" clId="{DE2285C4-E749-4A8F-93B9-9291FA627FE5}" dt="2023-09-12T06:58:33.313" v="3536" actId="47"/>
        <pc:sldMkLst>
          <pc:docMk/>
          <pc:sldMk cId="2494050420" sldId="2134"/>
        </pc:sldMkLst>
        <pc:spChg chg="mod">
          <ac:chgData name="Jurgita Mitrulevičienė" userId="14553fdb-0a76-4b2e-9d25-f65ffe1080c9" providerId="ADAL" clId="{DE2285C4-E749-4A8F-93B9-9291FA627FE5}" dt="2023-09-12T06:49:05.646" v="3380" actId="21"/>
          <ac:spMkLst>
            <pc:docMk/>
            <pc:sldMk cId="2494050420" sldId="2134"/>
            <ac:spMk id="3" creationId="{7451233C-C4A6-FB2E-39D2-83A2B59A9A26}"/>
          </ac:spMkLst>
        </pc:spChg>
      </pc:sldChg>
      <pc:sldChg chg="ord">
        <pc:chgData name="Jurgita Mitrulevičienė" userId="14553fdb-0a76-4b2e-9d25-f65ffe1080c9" providerId="ADAL" clId="{DE2285C4-E749-4A8F-93B9-9291FA627FE5}" dt="2023-09-12T06:10:08.877" v="2644"/>
        <pc:sldMkLst>
          <pc:docMk/>
          <pc:sldMk cId="1470404650" sldId="2142"/>
        </pc:sldMkLst>
      </pc:sldChg>
      <pc:sldChg chg="del">
        <pc:chgData name="Jurgita Mitrulevičienė" userId="14553fdb-0a76-4b2e-9d25-f65ffe1080c9" providerId="ADAL" clId="{DE2285C4-E749-4A8F-93B9-9291FA627FE5}" dt="2023-09-12T07:51:53.404" v="3684" actId="47"/>
        <pc:sldMkLst>
          <pc:docMk/>
          <pc:sldMk cId="3615251263" sldId="2146"/>
        </pc:sldMkLst>
      </pc:sldChg>
      <pc:sldChg chg="del">
        <pc:chgData name="Jurgita Mitrulevičienė" userId="14553fdb-0a76-4b2e-9d25-f65ffe1080c9" providerId="ADAL" clId="{DE2285C4-E749-4A8F-93B9-9291FA627FE5}" dt="2023-09-12T07:51:50.952" v="3683" actId="47"/>
        <pc:sldMkLst>
          <pc:docMk/>
          <pc:sldMk cId="2933403918" sldId="2148"/>
        </pc:sldMkLst>
      </pc:sldChg>
      <pc:sldChg chg="del">
        <pc:chgData name="Jurgita Mitrulevičienė" userId="14553fdb-0a76-4b2e-9d25-f65ffe1080c9" providerId="ADAL" clId="{DE2285C4-E749-4A8F-93B9-9291FA627FE5}" dt="2023-09-12T06:58:15.856" v="3535" actId="47"/>
        <pc:sldMkLst>
          <pc:docMk/>
          <pc:sldMk cId="1117633424" sldId="2150"/>
        </pc:sldMkLst>
      </pc:sldChg>
      <pc:sldChg chg="del">
        <pc:chgData name="Jurgita Mitrulevičienė" userId="14553fdb-0a76-4b2e-9d25-f65ffe1080c9" providerId="ADAL" clId="{DE2285C4-E749-4A8F-93B9-9291FA627FE5}" dt="2023-09-12T04:58:00.287" v="654" actId="47"/>
        <pc:sldMkLst>
          <pc:docMk/>
          <pc:sldMk cId="255623315" sldId="2153"/>
        </pc:sldMkLst>
      </pc:sldChg>
      <pc:sldChg chg="del">
        <pc:chgData name="Jurgita Mitrulevičienė" userId="14553fdb-0a76-4b2e-9d25-f65ffe1080c9" providerId="ADAL" clId="{DE2285C4-E749-4A8F-93B9-9291FA627FE5}" dt="2023-09-12T06:41:58.950" v="3277" actId="47"/>
        <pc:sldMkLst>
          <pc:docMk/>
          <pc:sldMk cId="2106870531" sldId="2154"/>
        </pc:sldMkLst>
      </pc:sldChg>
      <pc:sldChg chg="modSp mod">
        <pc:chgData name="Jurgita Mitrulevičienė" userId="14553fdb-0a76-4b2e-9d25-f65ffe1080c9" providerId="ADAL" clId="{DE2285C4-E749-4A8F-93B9-9291FA627FE5}" dt="2023-09-12T10:20:24.905" v="3700" actId="207"/>
        <pc:sldMkLst>
          <pc:docMk/>
          <pc:sldMk cId="3964361065" sldId="2155"/>
        </pc:sldMkLst>
        <pc:graphicFrameChg chg="modGraphic">
          <ac:chgData name="Jurgita Mitrulevičienė" userId="14553fdb-0a76-4b2e-9d25-f65ffe1080c9" providerId="ADAL" clId="{DE2285C4-E749-4A8F-93B9-9291FA627FE5}" dt="2023-09-12T10:20:24.905" v="3700" actId="207"/>
          <ac:graphicFrameMkLst>
            <pc:docMk/>
            <pc:sldMk cId="3964361065" sldId="2155"/>
            <ac:graphicFrameMk id="4" creationId="{CC5695A8-74D6-0411-52A6-C754966791A2}"/>
          </ac:graphicFrameMkLst>
        </pc:graphicFrameChg>
      </pc:sldChg>
      <pc:sldChg chg="delSp modSp mod">
        <pc:chgData name="Jurgita Mitrulevičienė" userId="14553fdb-0a76-4b2e-9d25-f65ffe1080c9" providerId="ADAL" clId="{DE2285C4-E749-4A8F-93B9-9291FA627FE5}" dt="2023-09-12T07:48:46.220" v="3639" actId="478"/>
        <pc:sldMkLst>
          <pc:docMk/>
          <pc:sldMk cId="3730304750" sldId="2156"/>
        </pc:sldMkLst>
        <pc:spChg chg="del">
          <ac:chgData name="Jurgita Mitrulevičienė" userId="14553fdb-0a76-4b2e-9d25-f65ffe1080c9" providerId="ADAL" clId="{DE2285C4-E749-4A8F-93B9-9291FA627FE5}" dt="2023-09-12T07:48:46.220" v="3639" actId="478"/>
          <ac:spMkLst>
            <pc:docMk/>
            <pc:sldMk cId="3730304750" sldId="2156"/>
            <ac:spMk id="3" creationId="{70636B42-BD09-9C8D-3785-64CA3CA05F8B}"/>
          </ac:spMkLst>
        </pc:spChg>
        <pc:graphicFrameChg chg="mod modGraphic">
          <ac:chgData name="Jurgita Mitrulevičienė" userId="14553fdb-0a76-4b2e-9d25-f65ffe1080c9" providerId="ADAL" clId="{DE2285C4-E749-4A8F-93B9-9291FA627FE5}" dt="2023-09-12T07:48:40.951" v="3638" actId="14100"/>
          <ac:graphicFrameMkLst>
            <pc:docMk/>
            <pc:sldMk cId="3730304750" sldId="2156"/>
            <ac:graphicFrameMk id="4" creationId="{CC5695A8-74D6-0411-52A6-C754966791A2}"/>
          </ac:graphicFrameMkLst>
        </pc:graphicFrameChg>
      </pc:sldChg>
      <pc:sldChg chg="delSp mod">
        <pc:chgData name="Jurgita Mitrulevičienė" userId="14553fdb-0a76-4b2e-9d25-f65ffe1080c9" providerId="ADAL" clId="{DE2285C4-E749-4A8F-93B9-9291FA627FE5}" dt="2023-09-12T10:20:48.855" v="3701" actId="478"/>
        <pc:sldMkLst>
          <pc:docMk/>
          <pc:sldMk cId="3110771068" sldId="2157"/>
        </pc:sldMkLst>
        <pc:spChg chg="del">
          <ac:chgData name="Jurgita Mitrulevičienė" userId="14553fdb-0a76-4b2e-9d25-f65ffe1080c9" providerId="ADAL" clId="{DE2285C4-E749-4A8F-93B9-9291FA627FE5}" dt="2023-09-12T10:20:48.855" v="3701" actId="478"/>
          <ac:spMkLst>
            <pc:docMk/>
            <pc:sldMk cId="3110771068" sldId="2157"/>
            <ac:spMk id="3" creationId="{70636B42-BD09-9C8D-3785-64CA3CA05F8B}"/>
          </ac:spMkLst>
        </pc:spChg>
      </pc:sldChg>
      <pc:sldChg chg="modSp mod">
        <pc:chgData name="Jurgita Mitrulevičienė" userId="14553fdb-0a76-4b2e-9d25-f65ffe1080c9" providerId="ADAL" clId="{DE2285C4-E749-4A8F-93B9-9291FA627FE5}" dt="2023-09-12T10:25:59.842" v="3705" actId="207"/>
        <pc:sldMkLst>
          <pc:docMk/>
          <pc:sldMk cId="1715938789" sldId="2158"/>
        </pc:sldMkLst>
        <pc:graphicFrameChg chg="modGraphic">
          <ac:chgData name="Jurgita Mitrulevičienė" userId="14553fdb-0a76-4b2e-9d25-f65ffe1080c9" providerId="ADAL" clId="{DE2285C4-E749-4A8F-93B9-9291FA627FE5}" dt="2023-09-12T10:25:59.842" v="3705" actId="207"/>
          <ac:graphicFrameMkLst>
            <pc:docMk/>
            <pc:sldMk cId="1715938789" sldId="2158"/>
            <ac:graphicFrameMk id="4" creationId="{CC5695A8-74D6-0411-52A6-C754966791A2}"/>
          </ac:graphicFrameMkLst>
        </pc:graphicFrameChg>
      </pc:sldChg>
      <pc:sldChg chg="modSp mod">
        <pc:chgData name="Jurgita Mitrulevičienė" userId="14553fdb-0a76-4b2e-9d25-f65ffe1080c9" providerId="ADAL" clId="{DE2285C4-E749-4A8F-93B9-9291FA627FE5}" dt="2023-09-12T10:28:59.331" v="3720" actId="113"/>
        <pc:sldMkLst>
          <pc:docMk/>
          <pc:sldMk cId="2899960674" sldId="2159"/>
        </pc:sldMkLst>
        <pc:graphicFrameChg chg="modGraphic">
          <ac:chgData name="Jurgita Mitrulevičienė" userId="14553fdb-0a76-4b2e-9d25-f65ffe1080c9" providerId="ADAL" clId="{DE2285C4-E749-4A8F-93B9-9291FA627FE5}" dt="2023-09-12T10:28:59.331" v="3720" actId="113"/>
          <ac:graphicFrameMkLst>
            <pc:docMk/>
            <pc:sldMk cId="2899960674" sldId="2159"/>
            <ac:graphicFrameMk id="4" creationId="{CC5695A8-74D6-0411-52A6-C754966791A2}"/>
          </ac:graphicFrameMkLst>
        </pc:graphicFrameChg>
      </pc:sldChg>
      <pc:sldChg chg="modSp add mod">
        <pc:chgData name="Jurgita Mitrulevičienė" userId="14553fdb-0a76-4b2e-9d25-f65ffe1080c9" providerId="ADAL" clId="{DE2285C4-E749-4A8F-93B9-9291FA627FE5}" dt="2023-09-12T06:36:06.435" v="3201" actId="20577"/>
        <pc:sldMkLst>
          <pc:docMk/>
          <pc:sldMk cId="1869084525" sldId="2160"/>
        </pc:sldMkLst>
        <pc:spChg chg="mod">
          <ac:chgData name="Jurgita Mitrulevičienė" userId="14553fdb-0a76-4b2e-9d25-f65ffe1080c9" providerId="ADAL" clId="{DE2285C4-E749-4A8F-93B9-9291FA627FE5}" dt="2023-09-12T06:36:06.435" v="3201" actId="20577"/>
          <ac:spMkLst>
            <pc:docMk/>
            <pc:sldMk cId="1869084525" sldId="2160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DE2285C4-E749-4A8F-93B9-9291FA627FE5}" dt="2023-09-12T04:48:48.529" v="21" actId="20577"/>
          <ac:spMkLst>
            <pc:docMk/>
            <pc:sldMk cId="1869084525" sldId="2160"/>
            <ac:spMk id="4" creationId="{5C154BBD-B4CB-889B-D8D5-F7CE83BA8CC1}"/>
          </ac:spMkLst>
        </pc:spChg>
      </pc:sldChg>
      <pc:sldChg chg="addSp modSp add mod">
        <pc:chgData name="Jurgita Mitrulevičienė" userId="14553fdb-0a76-4b2e-9d25-f65ffe1080c9" providerId="ADAL" clId="{DE2285C4-E749-4A8F-93B9-9291FA627FE5}" dt="2023-09-13T08:03:41.192" v="3783" actId="14734"/>
        <pc:sldMkLst>
          <pc:docMk/>
          <pc:sldMk cId="188773612" sldId="2161"/>
        </pc:sldMkLst>
        <pc:spChg chg="mod">
          <ac:chgData name="Jurgita Mitrulevičienė" userId="14553fdb-0a76-4b2e-9d25-f65ffe1080c9" providerId="ADAL" clId="{DE2285C4-E749-4A8F-93B9-9291FA627FE5}" dt="2023-09-12T04:51:17.596" v="260" actId="20577"/>
          <ac:spMkLst>
            <pc:docMk/>
            <pc:sldMk cId="188773612" sldId="2161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DE2285C4-E749-4A8F-93B9-9291FA627FE5}" dt="2023-09-12T05:33:10.371" v="1279" actId="20577"/>
          <ac:spMkLst>
            <pc:docMk/>
            <pc:sldMk cId="188773612" sldId="2161"/>
            <ac:spMk id="4" creationId="{5C154BBD-B4CB-889B-D8D5-F7CE83BA8CC1}"/>
          </ac:spMkLst>
        </pc:spChg>
        <pc:graphicFrameChg chg="add mod modGraphic">
          <ac:chgData name="Jurgita Mitrulevičienė" userId="14553fdb-0a76-4b2e-9d25-f65ffe1080c9" providerId="ADAL" clId="{DE2285C4-E749-4A8F-93B9-9291FA627FE5}" dt="2023-09-13T08:03:41.192" v="3783" actId="14734"/>
          <ac:graphicFrameMkLst>
            <pc:docMk/>
            <pc:sldMk cId="188773612" sldId="2161"/>
            <ac:graphicFrameMk id="2" creationId="{FF8F17FC-43F4-DE4A-2CF5-674C715466B5}"/>
          </ac:graphicFrameMkLst>
        </pc:graphicFrameChg>
      </pc:sldChg>
      <pc:sldChg chg="addSp delSp modSp add mod ord">
        <pc:chgData name="Jurgita Mitrulevičienė" userId="14553fdb-0a76-4b2e-9d25-f65ffe1080c9" providerId="ADAL" clId="{DE2285C4-E749-4A8F-93B9-9291FA627FE5}" dt="2023-09-12T07:49:55.453" v="3641" actId="20577"/>
        <pc:sldMkLst>
          <pc:docMk/>
          <pc:sldMk cId="2517920155" sldId="2162"/>
        </pc:sldMkLst>
        <pc:spChg chg="mod">
          <ac:chgData name="Jurgita Mitrulevičienė" userId="14553fdb-0a76-4b2e-9d25-f65ffe1080c9" providerId="ADAL" clId="{DE2285C4-E749-4A8F-93B9-9291FA627FE5}" dt="2023-09-12T07:49:55.453" v="3641" actId="20577"/>
          <ac:spMkLst>
            <pc:docMk/>
            <pc:sldMk cId="2517920155" sldId="2162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DE2285C4-E749-4A8F-93B9-9291FA627FE5}" dt="2023-09-12T06:42:57.252" v="3302" actId="20577"/>
          <ac:spMkLst>
            <pc:docMk/>
            <pc:sldMk cId="2517920155" sldId="2162"/>
            <ac:spMk id="4" creationId="{5C154BBD-B4CB-889B-D8D5-F7CE83BA8CC1}"/>
          </ac:spMkLst>
        </pc:spChg>
        <pc:spChg chg="add del">
          <ac:chgData name="Jurgita Mitrulevičienė" userId="14553fdb-0a76-4b2e-9d25-f65ffe1080c9" providerId="ADAL" clId="{DE2285C4-E749-4A8F-93B9-9291FA627FE5}" dt="2023-09-12T05:01:33.958" v="879" actId="22"/>
          <ac:spMkLst>
            <pc:docMk/>
            <pc:sldMk cId="2517920155" sldId="2162"/>
            <ac:spMk id="5" creationId="{6F19C48F-D605-2B95-7CBD-AB49921FF5F8}"/>
          </ac:spMkLst>
        </pc:spChg>
      </pc:sldChg>
      <pc:sldChg chg="addSp delSp modSp add mod modCm">
        <pc:chgData name="Jurgita Mitrulevičienė" userId="14553fdb-0a76-4b2e-9d25-f65ffe1080c9" providerId="ADAL" clId="{DE2285C4-E749-4A8F-93B9-9291FA627FE5}" dt="2023-09-13T08:03:48.613" v="3785" actId="6549"/>
        <pc:sldMkLst>
          <pc:docMk/>
          <pc:sldMk cId="1632629805" sldId="2163"/>
        </pc:sldMkLst>
        <pc:spChg chg="mod">
          <ac:chgData name="Jurgita Mitrulevičienė" userId="14553fdb-0a76-4b2e-9d25-f65ffe1080c9" providerId="ADAL" clId="{DE2285C4-E749-4A8F-93B9-9291FA627FE5}" dt="2023-09-13T08:03:48.613" v="3785" actId="6549"/>
          <ac:spMkLst>
            <pc:docMk/>
            <pc:sldMk cId="1632629805" sldId="2163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DE2285C4-E749-4A8F-93B9-9291FA627FE5}" dt="2023-09-12T05:01:57.666" v="883" actId="6549"/>
          <ac:spMkLst>
            <pc:docMk/>
            <pc:sldMk cId="1632629805" sldId="2163"/>
            <ac:spMk id="4" creationId="{5C154BBD-B4CB-889B-D8D5-F7CE83BA8CC1}"/>
          </ac:spMkLst>
        </pc:spChg>
        <pc:graphicFrameChg chg="add del mod">
          <ac:chgData name="Jurgita Mitrulevičienė" userId="14553fdb-0a76-4b2e-9d25-f65ffe1080c9" providerId="ADAL" clId="{DE2285C4-E749-4A8F-93B9-9291FA627FE5}" dt="2023-09-12T06:21:07.277" v="3068"/>
          <ac:graphicFrameMkLst>
            <pc:docMk/>
            <pc:sldMk cId="1632629805" sldId="2163"/>
            <ac:graphicFrameMk id="2" creationId="{1C6F479E-E361-440D-FF32-27B9A8040B07}"/>
          </ac:graphicFrameMkLst>
        </pc:graphicFrameChg>
        <pc:graphicFrameChg chg="add del mod">
          <ac:chgData name="Jurgita Mitrulevičienė" userId="14553fdb-0a76-4b2e-9d25-f65ffe1080c9" providerId="ADAL" clId="{DE2285C4-E749-4A8F-93B9-9291FA627FE5}" dt="2023-09-12T06:21:06.552" v="3067"/>
          <ac:graphicFrameMkLst>
            <pc:docMk/>
            <pc:sldMk cId="1632629805" sldId="2163"/>
            <ac:graphicFrameMk id="5" creationId="{5389FEE7-7BC2-A36E-4FCF-D1B355649B0F}"/>
          </ac:graphicFrameMkLst>
        </pc:graphicFrameChg>
        <pc:graphicFrameChg chg="add del mod">
          <ac:chgData name="Jurgita Mitrulevičienė" userId="14553fdb-0a76-4b2e-9d25-f65ffe1080c9" providerId="ADAL" clId="{DE2285C4-E749-4A8F-93B9-9291FA627FE5}" dt="2023-09-12T06:21:15.555" v="3070"/>
          <ac:graphicFrameMkLst>
            <pc:docMk/>
            <pc:sldMk cId="1632629805" sldId="2163"/>
            <ac:graphicFrameMk id="6" creationId="{E2868DC5-CEA2-AC60-1764-97EFB4A70261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Jurgita Mitrulevičienė" userId="14553fdb-0a76-4b2e-9d25-f65ffe1080c9" providerId="ADAL" clId="{DE2285C4-E749-4A8F-93B9-9291FA627FE5}" dt="2023-09-12T07:46:12.126" v="3633" actId="20577"/>
              <pc2:cmMkLst xmlns:pc2="http://schemas.microsoft.com/office/powerpoint/2019/9/main/command">
                <pc:docMk/>
                <pc:sldMk cId="1632629805" sldId="2163"/>
                <pc2:cmMk id="{3C7E7867-A910-4718-BDE7-FA21C56E3163}"/>
              </pc2:cmMkLst>
            </pc226:cmChg>
          </p:ext>
        </pc:extLst>
      </pc:sldChg>
      <pc:sldChg chg="modSp add mod">
        <pc:chgData name="Jurgita Mitrulevičienė" userId="14553fdb-0a76-4b2e-9d25-f65ffe1080c9" providerId="ADAL" clId="{DE2285C4-E749-4A8F-93B9-9291FA627FE5}" dt="2023-09-12T07:54:39.839" v="3688" actId="20577"/>
        <pc:sldMkLst>
          <pc:docMk/>
          <pc:sldMk cId="1011772041" sldId="2164"/>
        </pc:sldMkLst>
        <pc:spChg chg="mod">
          <ac:chgData name="Jurgita Mitrulevičienė" userId="14553fdb-0a76-4b2e-9d25-f65ffe1080c9" providerId="ADAL" clId="{DE2285C4-E749-4A8F-93B9-9291FA627FE5}" dt="2023-09-12T06:15:05.661" v="2961" actId="20577"/>
          <ac:spMkLst>
            <pc:docMk/>
            <pc:sldMk cId="1011772041" sldId="2164"/>
            <ac:spMk id="2" creationId="{962B7494-D0DB-95AB-C2A7-0AA929B92CCE}"/>
          </ac:spMkLst>
        </pc:spChg>
        <pc:spChg chg="mod">
          <ac:chgData name="Jurgita Mitrulevičienė" userId="14553fdb-0a76-4b2e-9d25-f65ffe1080c9" providerId="ADAL" clId="{DE2285C4-E749-4A8F-93B9-9291FA627FE5}" dt="2023-09-12T07:54:39.839" v="3688" actId="20577"/>
          <ac:spMkLst>
            <pc:docMk/>
            <pc:sldMk cId="1011772041" sldId="2164"/>
            <ac:spMk id="3" creationId="{32EE7548-308F-C735-5118-DE247C355F78}"/>
          </ac:spMkLst>
        </pc:spChg>
      </pc:sldChg>
      <pc:sldChg chg="add del">
        <pc:chgData name="Jurgita Mitrulevičienė" userId="14553fdb-0a76-4b2e-9d25-f65ffe1080c9" providerId="ADAL" clId="{DE2285C4-E749-4A8F-93B9-9291FA627FE5}" dt="2023-09-12T06:12:49.976" v="2704"/>
        <pc:sldMkLst>
          <pc:docMk/>
          <pc:sldMk cId="608874572" sldId="2165"/>
        </pc:sldMkLst>
      </pc:sldChg>
      <pc:sldChg chg="modSp add mod">
        <pc:chgData name="Jurgita Mitrulevičienė" userId="14553fdb-0a76-4b2e-9d25-f65ffe1080c9" providerId="ADAL" clId="{DE2285C4-E749-4A8F-93B9-9291FA627FE5}" dt="2023-09-12T10:29:50.898" v="3722" actId="207"/>
        <pc:sldMkLst>
          <pc:docMk/>
          <pc:sldMk cId="3154778557" sldId="2165"/>
        </pc:sldMkLst>
        <pc:spChg chg="mod">
          <ac:chgData name="Jurgita Mitrulevičienė" userId="14553fdb-0a76-4b2e-9d25-f65ffe1080c9" providerId="ADAL" clId="{DE2285C4-E749-4A8F-93B9-9291FA627FE5}" dt="2023-09-12T06:58:38.126" v="3538" actId="20577"/>
          <ac:spMkLst>
            <pc:docMk/>
            <pc:sldMk cId="3154778557" sldId="2165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DE2285C4-E749-4A8F-93B9-9291FA627FE5}" dt="2023-09-12T06:41:20.853" v="3270" actId="20577"/>
          <ac:spMkLst>
            <pc:docMk/>
            <pc:sldMk cId="3154778557" sldId="2165"/>
            <ac:spMk id="4" creationId="{5C154BBD-B4CB-889B-D8D5-F7CE83BA8CC1}"/>
          </ac:spMkLst>
        </pc:spChg>
        <pc:graphicFrameChg chg="modGraphic">
          <ac:chgData name="Jurgita Mitrulevičienė" userId="14553fdb-0a76-4b2e-9d25-f65ffe1080c9" providerId="ADAL" clId="{DE2285C4-E749-4A8F-93B9-9291FA627FE5}" dt="2023-09-12T10:29:50.898" v="3722" actId="207"/>
          <ac:graphicFrameMkLst>
            <pc:docMk/>
            <pc:sldMk cId="3154778557" sldId="2165"/>
            <ac:graphicFrameMk id="2" creationId="{0124D4F9-87E7-8B2C-EC09-FCA52BFFEDDD}"/>
          </ac:graphicFrameMkLst>
        </pc:graphicFrameChg>
      </pc:sldChg>
      <pc:sldChg chg="addSp modSp add mod">
        <pc:chgData name="Jurgita Mitrulevičienė" userId="14553fdb-0a76-4b2e-9d25-f65ffe1080c9" providerId="ADAL" clId="{DE2285C4-E749-4A8F-93B9-9291FA627FE5}" dt="2023-09-12T06:56:07.448" v="3516" actId="20577"/>
        <pc:sldMkLst>
          <pc:docMk/>
          <pc:sldMk cId="3837102983" sldId="2166"/>
        </pc:sldMkLst>
        <pc:spChg chg="mod">
          <ac:chgData name="Jurgita Mitrulevičienė" userId="14553fdb-0a76-4b2e-9d25-f65ffe1080c9" providerId="ADAL" clId="{DE2285C4-E749-4A8F-93B9-9291FA627FE5}" dt="2023-09-12T06:56:07.448" v="3516" actId="20577"/>
          <ac:spMkLst>
            <pc:docMk/>
            <pc:sldMk cId="3837102983" sldId="2166"/>
            <ac:spMk id="2" creationId="{962B7494-D0DB-95AB-C2A7-0AA929B92CCE}"/>
          </ac:spMkLst>
        </pc:spChg>
        <pc:spChg chg="mod">
          <ac:chgData name="Jurgita Mitrulevičienė" userId="14553fdb-0a76-4b2e-9d25-f65ffe1080c9" providerId="ADAL" clId="{DE2285C4-E749-4A8F-93B9-9291FA627FE5}" dt="2023-09-12T06:55:59.209" v="3513" actId="6549"/>
          <ac:spMkLst>
            <pc:docMk/>
            <pc:sldMk cId="3837102983" sldId="2166"/>
            <ac:spMk id="3" creationId="{32EE7548-308F-C735-5118-DE247C355F78}"/>
          </ac:spMkLst>
        </pc:spChg>
        <pc:graphicFrameChg chg="add mod modGraphic">
          <ac:chgData name="Jurgita Mitrulevičienė" userId="14553fdb-0a76-4b2e-9d25-f65ffe1080c9" providerId="ADAL" clId="{DE2285C4-E749-4A8F-93B9-9291FA627FE5}" dt="2023-09-12T06:56:01.580" v="3514" actId="1076"/>
          <ac:graphicFrameMkLst>
            <pc:docMk/>
            <pc:sldMk cId="3837102983" sldId="2166"/>
            <ac:graphicFrameMk id="4" creationId="{03F9D8E5-0172-DCB6-D255-B51FCB0A2DF1}"/>
          </ac:graphicFrameMkLst>
        </pc:graphicFrameChg>
      </pc:sldChg>
      <pc:sldChg chg="addSp delSp modSp add mod ord">
        <pc:chgData name="Jurgita Mitrulevičienė" userId="14553fdb-0a76-4b2e-9d25-f65ffe1080c9" providerId="ADAL" clId="{DE2285C4-E749-4A8F-93B9-9291FA627FE5}" dt="2023-09-12T07:53:55.811" v="3687" actId="13926"/>
        <pc:sldMkLst>
          <pc:docMk/>
          <pc:sldMk cId="4279428942" sldId="2167"/>
        </pc:sldMkLst>
        <pc:spChg chg="mod">
          <ac:chgData name="Jurgita Mitrulevičienė" userId="14553fdb-0a76-4b2e-9d25-f65ffe1080c9" providerId="ADAL" clId="{DE2285C4-E749-4A8F-93B9-9291FA627FE5}" dt="2023-09-12T06:56:12.038" v="3518" actId="20577"/>
          <ac:spMkLst>
            <pc:docMk/>
            <pc:sldMk cId="4279428942" sldId="2167"/>
            <ac:spMk id="2" creationId="{962B7494-D0DB-95AB-C2A7-0AA929B92CCE}"/>
          </ac:spMkLst>
        </pc:spChg>
        <pc:spChg chg="del mod">
          <ac:chgData name="Jurgita Mitrulevičienė" userId="14553fdb-0a76-4b2e-9d25-f65ffe1080c9" providerId="ADAL" clId="{DE2285C4-E749-4A8F-93B9-9291FA627FE5}" dt="2023-09-12T06:56:44.177" v="3523" actId="478"/>
          <ac:spMkLst>
            <pc:docMk/>
            <pc:sldMk cId="4279428942" sldId="2167"/>
            <ac:spMk id="3" creationId="{32EE7548-308F-C735-5118-DE247C355F78}"/>
          </ac:spMkLst>
        </pc:spChg>
        <pc:spChg chg="add del mod">
          <ac:chgData name="Jurgita Mitrulevičienė" userId="14553fdb-0a76-4b2e-9d25-f65ffe1080c9" providerId="ADAL" clId="{DE2285C4-E749-4A8F-93B9-9291FA627FE5}" dt="2023-09-12T06:56:46.434" v="3524" actId="478"/>
          <ac:spMkLst>
            <pc:docMk/>
            <pc:sldMk cId="4279428942" sldId="2167"/>
            <ac:spMk id="5" creationId="{54C7FF4F-42D1-C96D-96BE-ABE893FD7622}"/>
          </ac:spMkLst>
        </pc:spChg>
        <pc:graphicFrameChg chg="add mod modGraphic">
          <ac:chgData name="Jurgita Mitrulevičienė" userId="14553fdb-0a76-4b2e-9d25-f65ffe1080c9" providerId="ADAL" clId="{DE2285C4-E749-4A8F-93B9-9291FA627FE5}" dt="2023-09-12T07:53:55.811" v="3687" actId="13926"/>
          <ac:graphicFrameMkLst>
            <pc:docMk/>
            <pc:sldMk cId="4279428942" sldId="2167"/>
            <ac:graphicFrameMk id="6" creationId="{28C9CC4D-ED0B-6F33-1C7E-5B47578A5F80}"/>
          </ac:graphicFrameMkLst>
        </pc:graphicFrameChg>
      </pc:sldChg>
      <pc:sldChg chg="modSp add mod ord">
        <pc:chgData name="Jurgita Mitrulevičienė" userId="14553fdb-0a76-4b2e-9d25-f65ffe1080c9" providerId="ADAL" clId="{DE2285C4-E749-4A8F-93B9-9291FA627FE5}" dt="2023-09-12T07:05:26.124" v="3621"/>
        <pc:sldMkLst>
          <pc:docMk/>
          <pc:sldMk cId="710919796" sldId="2168"/>
        </pc:sldMkLst>
        <pc:spChg chg="mod">
          <ac:chgData name="Jurgita Mitrulevičienė" userId="14553fdb-0a76-4b2e-9d25-f65ffe1080c9" providerId="ADAL" clId="{DE2285C4-E749-4A8F-93B9-9291FA627FE5}" dt="2023-09-12T07:00:49.445" v="3613" actId="20577"/>
          <ac:spMkLst>
            <pc:docMk/>
            <pc:sldMk cId="710919796" sldId="2168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DE2285C4-E749-4A8F-93B9-9291FA627FE5}" dt="2023-09-12T07:00:23.194" v="3597" actId="20577"/>
          <ac:spMkLst>
            <pc:docMk/>
            <pc:sldMk cId="710919796" sldId="2168"/>
            <ac:spMk id="4" creationId="{5C154BBD-B4CB-889B-D8D5-F7CE83BA8CC1}"/>
          </ac:spMkLst>
        </pc:spChg>
      </pc:sldChg>
    </pc:docChg>
  </pc:docChgLst>
  <pc:docChgLst>
    <pc:chgData name="Jurgita Mitrulevičienė" userId="14553fdb-0a76-4b2e-9d25-f65ffe1080c9" providerId="ADAL" clId="{40A3C4B8-E5EB-45F3-98AA-44D556D8147C}"/>
    <pc:docChg chg="undo custSel delSld modSld sldOrd">
      <pc:chgData name="Jurgita Mitrulevičienė" userId="14553fdb-0a76-4b2e-9d25-f65ffe1080c9" providerId="ADAL" clId="{40A3C4B8-E5EB-45F3-98AA-44D556D8147C}" dt="2023-09-20T06:06:57.230" v="645" actId="20577"/>
      <pc:docMkLst>
        <pc:docMk/>
      </pc:docMkLst>
      <pc:sldChg chg="modSp mod">
        <pc:chgData name="Jurgita Mitrulevičienė" userId="14553fdb-0a76-4b2e-9d25-f65ffe1080c9" providerId="ADAL" clId="{40A3C4B8-E5EB-45F3-98AA-44D556D8147C}" dt="2023-09-20T05:37:48.117" v="19" actId="20577"/>
        <pc:sldMkLst>
          <pc:docMk/>
          <pc:sldMk cId="0" sldId="264"/>
        </pc:sldMkLst>
        <pc:spChg chg="mod">
          <ac:chgData name="Jurgita Mitrulevičienė" userId="14553fdb-0a76-4b2e-9d25-f65ffe1080c9" providerId="ADAL" clId="{40A3C4B8-E5EB-45F3-98AA-44D556D8147C}" dt="2023-09-20T05:37:48.117" v="19" actId="20577"/>
          <ac:spMkLst>
            <pc:docMk/>
            <pc:sldMk cId="0" sldId="264"/>
            <ac:spMk id="2" creationId="{00000000-0000-0000-0000-000000000000}"/>
          </ac:spMkLst>
        </pc:spChg>
      </pc:sldChg>
      <pc:sldChg chg="del">
        <pc:chgData name="Jurgita Mitrulevičienė" userId="14553fdb-0a76-4b2e-9d25-f65ffe1080c9" providerId="ADAL" clId="{40A3C4B8-E5EB-45F3-98AA-44D556D8147C}" dt="2023-09-20T05:39:07.639" v="31" actId="47"/>
        <pc:sldMkLst>
          <pc:docMk/>
          <pc:sldMk cId="1470404650" sldId="2142"/>
        </pc:sldMkLst>
      </pc:sldChg>
      <pc:sldChg chg="del">
        <pc:chgData name="Jurgita Mitrulevičienė" userId="14553fdb-0a76-4b2e-9d25-f65ffe1080c9" providerId="ADAL" clId="{40A3C4B8-E5EB-45F3-98AA-44D556D8147C}" dt="2023-09-20T05:38:03.756" v="24" actId="47"/>
        <pc:sldMkLst>
          <pc:docMk/>
          <pc:sldMk cId="3964361065" sldId="2155"/>
        </pc:sldMkLst>
      </pc:sldChg>
      <pc:sldChg chg="del">
        <pc:chgData name="Jurgita Mitrulevičienė" userId="14553fdb-0a76-4b2e-9d25-f65ffe1080c9" providerId="ADAL" clId="{40A3C4B8-E5EB-45F3-98AA-44D556D8147C}" dt="2023-09-20T05:38:04.701" v="25" actId="47"/>
        <pc:sldMkLst>
          <pc:docMk/>
          <pc:sldMk cId="3730304750" sldId="2156"/>
        </pc:sldMkLst>
      </pc:sldChg>
      <pc:sldChg chg="del">
        <pc:chgData name="Jurgita Mitrulevičienė" userId="14553fdb-0a76-4b2e-9d25-f65ffe1080c9" providerId="ADAL" clId="{40A3C4B8-E5EB-45F3-98AA-44D556D8147C}" dt="2023-09-20T05:38:05.928" v="26" actId="47"/>
        <pc:sldMkLst>
          <pc:docMk/>
          <pc:sldMk cId="3110771068" sldId="2157"/>
        </pc:sldMkLst>
      </pc:sldChg>
      <pc:sldChg chg="del">
        <pc:chgData name="Jurgita Mitrulevičienė" userId="14553fdb-0a76-4b2e-9d25-f65ffe1080c9" providerId="ADAL" clId="{40A3C4B8-E5EB-45F3-98AA-44D556D8147C}" dt="2023-09-20T05:38:07.074" v="27" actId="47"/>
        <pc:sldMkLst>
          <pc:docMk/>
          <pc:sldMk cId="1715938789" sldId="2158"/>
        </pc:sldMkLst>
      </pc:sldChg>
      <pc:sldChg chg="del">
        <pc:chgData name="Jurgita Mitrulevičienė" userId="14553fdb-0a76-4b2e-9d25-f65ffe1080c9" providerId="ADAL" clId="{40A3C4B8-E5EB-45F3-98AA-44D556D8147C}" dt="2023-09-20T05:38:08.657" v="28" actId="47"/>
        <pc:sldMkLst>
          <pc:docMk/>
          <pc:sldMk cId="2899960674" sldId="2159"/>
        </pc:sldMkLst>
      </pc:sldChg>
      <pc:sldChg chg="del">
        <pc:chgData name="Jurgita Mitrulevičienė" userId="14553fdb-0a76-4b2e-9d25-f65ffe1080c9" providerId="ADAL" clId="{40A3C4B8-E5EB-45F3-98AA-44D556D8147C}" dt="2023-09-20T05:37:51.901" v="20" actId="47"/>
        <pc:sldMkLst>
          <pc:docMk/>
          <pc:sldMk cId="1869084525" sldId="2160"/>
        </pc:sldMkLst>
      </pc:sldChg>
      <pc:sldChg chg="del">
        <pc:chgData name="Jurgita Mitrulevičienė" userId="14553fdb-0a76-4b2e-9d25-f65ffe1080c9" providerId="ADAL" clId="{40A3C4B8-E5EB-45F3-98AA-44D556D8147C}" dt="2023-09-20T05:37:59.216" v="21" actId="47"/>
        <pc:sldMkLst>
          <pc:docMk/>
          <pc:sldMk cId="188773612" sldId="2161"/>
        </pc:sldMkLst>
      </pc:sldChg>
      <pc:sldChg chg="del">
        <pc:chgData name="Jurgita Mitrulevičienė" userId="14553fdb-0a76-4b2e-9d25-f65ffe1080c9" providerId="ADAL" clId="{40A3C4B8-E5EB-45F3-98AA-44D556D8147C}" dt="2023-09-20T05:38:32.724" v="29" actId="47"/>
        <pc:sldMkLst>
          <pc:docMk/>
          <pc:sldMk cId="2517920155" sldId="2162"/>
        </pc:sldMkLst>
      </pc:sldChg>
      <pc:sldChg chg="del">
        <pc:chgData name="Jurgita Mitrulevičienė" userId="14553fdb-0a76-4b2e-9d25-f65ffe1080c9" providerId="ADAL" clId="{40A3C4B8-E5EB-45F3-98AA-44D556D8147C}" dt="2023-09-20T05:38:00.592" v="22" actId="47"/>
        <pc:sldMkLst>
          <pc:docMk/>
          <pc:sldMk cId="1632629805" sldId="2163"/>
        </pc:sldMkLst>
      </pc:sldChg>
      <pc:sldChg chg="modSp mod">
        <pc:chgData name="Jurgita Mitrulevičienė" userId="14553fdb-0a76-4b2e-9d25-f65ffe1080c9" providerId="ADAL" clId="{40A3C4B8-E5EB-45F3-98AA-44D556D8147C}" dt="2023-09-20T06:06:57.230" v="645" actId="20577"/>
        <pc:sldMkLst>
          <pc:docMk/>
          <pc:sldMk cId="1011772041" sldId="2164"/>
        </pc:sldMkLst>
        <pc:spChg chg="mod">
          <ac:chgData name="Jurgita Mitrulevičienė" userId="14553fdb-0a76-4b2e-9d25-f65ffe1080c9" providerId="ADAL" clId="{40A3C4B8-E5EB-45F3-98AA-44D556D8147C}" dt="2023-09-20T06:02:22.476" v="619" actId="6549"/>
          <ac:spMkLst>
            <pc:docMk/>
            <pc:sldMk cId="1011772041" sldId="2164"/>
            <ac:spMk id="2" creationId="{962B7494-D0DB-95AB-C2A7-0AA929B92CCE}"/>
          </ac:spMkLst>
        </pc:spChg>
        <pc:spChg chg="mod">
          <ac:chgData name="Jurgita Mitrulevičienė" userId="14553fdb-0a76-4b2e-9d25-f65ffe1080c9" providerId="ADAL" clId="{40A3C4B8-E5EB-45F3-98AA-44D556D8147C}" dt="2023-09-20T06:06:57.230" v="645" actId="20577"/>
          <ac:spMkLst>
            <pc:docMk/>
            <pc:sldMk cId="1011772041" sldId="2164"/>
            <ac:spMk id="3" creationId="{32EE7548-308F-C735-5118-DE247C355F78}"/>
          </ac:spMkLst>
        </pc:spChg>
      </pc:sldChg>
      <pc:sldChg chg="del">
        <pc:chgData name="Jurgita Mitrulevičienė" userId="14553fdb-0a76-4b2e-9d25-f65ffe1080c9" providerId="ADAL" clId="{40A3C4B8-E5EB-45F3-98AA-44D556D8147C}" dt="2023-09-20T05:38:43.943" v="30" actId="47"/>
        <pc:sldMkLst>
          <pc:docMk/>
          <pc:sldMk cId="3154778557" sldId="2165"/>
        </pc:sldMkLst>
      </pc:sldChg>
      <pc:sldChg chg="del">
        <pc:chgData name="Jurgita Mitrulevičienė" userId="14553fdb-0a76-4b2e-9d25-f65ffe1080c9" providerId="ADAL" clId="{40A3C4B8-E5EB-45F3-98AA-44D556D8147C}" dt="2023-09-20T05:39:40.618" v="32" actId="47"/>
        <pc:sldMkLst>
          <pc:docMk/>
          <pc:sldMk cId="3837102983" sldId="2166"/>
        </pc:sldMkLst>
      </pc:sldChg>
      <pc:sldChg chg="modSp mod ord">
        <pc:chgData name="Jurgita Mitrulevičienė" userId="14553fdb-0a76-4b2e-9d25-f65ffe1080c9" providerId="ADAL" clId="{40A3C4B8-E5EB-45F3-98AA-44D556D8147C}" dt="2023-09-20T06:04:39.785" v="620" actId="6549"/>
        <pc:sldMkLst>
          <pc:docMk/>
          <pc:sldMk cId="4279428942" sldId="2167"/>
        </pc:sldMkLst>
        <pc:spChg chg="mod">
          <ac:chgData name="Jurgita Mitrulevičienė" userId="14553fdb-0a76-4b2e-9d25-f65ffe1080c9" providerId="ADAL" clId="{40A3C4B8-E5EB-45F3-98AA-44D556D8147C}" dt="2023-09-20T05:54:08.898" v="407" actId="1076"/>
          <ac:spMkLst>
            <pc:docMk/>
            <pc:sldMk cId="4279428942" sldId="2167"/>
            <ac:spMk id="2" creationId="{962B7494-D0DB-95AB-C2A7-0AA929B92CCE}"/>
          </ac:spMkLst>
        </pc:spChg>
        <pc:graphicFrameChg chg="mod modGraphic">
          <ac:chgData name="Jurgita Mitrulevičienė" userId="14553fdb-0a76-4b2e-9d25-f65ffe1080c9" providerId="ADAL" clId="{40A3C4B8-E5EB-45F3-98AA-44D556D8147C}" dt="2023-09-20T06:04:39.785" v="620" actId="6549"/>
          <ac:graphicFrameMkLst>
            <pc:docMk/>
            <pc:sldMk cId="4279428942" sldId="2167"/>
            <ac:graphicFrameMk id="6" creationId="{28C9CC4D-ED0B-6F33-1C7E-5B47578A5F80}"/>
          </ac:graphicFrameMkLst>
        </pc:graphicFrameChg>
      </pc:sldChg>
      <pc:sldChg chg="del">
        <pc:chgData name="Jurgita Mitrulevičienė" userId="14553fdb-0a76-4b2e-9d25-f65ffe1080c9" providerId="ADAL" clId="{40A3C4B8-E5EB-45F3-98AA-44D556D8147C}" dt="2023-09-20T06:00:07.821" v="544" actId="47"/>
        <pc:sldMkLst>
          <pc:docMk/>
          <pc:sldMk cId="710919796" sldId="2168"/>
        </pc:sldMkLst>
      </pc:sldChg>
      <pc:sldChg chg="del">
        <pc:chgData name="Jurgita Mitrulevičienė" userId="14553fdb-0a76-4b2e-9d25-f65ffe1080c9" providerId="ADAL" clId="{40A3C4B8-E5EB-45F3-98AA-44D556D8147C}" dt="2023-09-20T05:38:02.743" v="23" actId="47"/>
        <pc:sldMkLst>
          <pc:docMk/>
          <pc:sldMk cId="326004585" sldId="2169"/>
        </pc:sldMkLst>
      </pc:sldChg>
    </pc:docChg>
  </pc:docChgLst>
  <pc:docChgLst>
    <pc:chgData name="Agnė Norutė" userId="abbf6566-c25d-4c64-8faf-60ceb9761b07" providerId="ADAL" clId="{44106B36-01C3-4F7C-8415-3F6A04DA1284}"/>
    <pc:docChg chg="undo custSel addSld modSld">
      <pc:chgData name="Agnė Norutė" userId="abbf6566-c25d-4c64-8faf-60ceb9761b07" providerId="ADAL" clId="{44106B36-01C3-4F7C-8415-3F6A04DA1284}" dt="2023-05-03T07:37:53.125" v="606" actId="20577"/>
      <pc:docMkLst>
        <pc:docMk/>
      </pc:docMkLst>
      <pc:sldChg chg="modSp mod">
        <pc:chgData name="Agnė Norutė" userId="abbf6566-c25d-4c64-8faf-60ceb9761b07" providerId="ADAL" clId="{44106B36-01C3-4F7C-8415-3F6A04DA1284}" dt="2023-05-03T07:37:53.125" v="606" actId="20577"/>
        <pc:sldMkLst>
          <pc:docMk/>
          <pc:sldMk cId="0" sldId="264"/>
        </pc:sldMkLst>
        <pc:spChg chg="mod">
          <ac:chgData name="Agnė Norutė" userId="abbf6566-c25d-4c64-8faf-60ceb9761b07" providerId="ADAL" clId="{44106B36-01C3-4F7C-8415-3F6A04DA1284}" dt="2023-05-03T07:37:53.125" v="606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Agnė Norutė" userId="abbf6566-c25d-4c64-8faf-60ceb9761b07" providerId="ADAL" clId="{44106B36-01C3-4F7C-8415-3F6A04DA1284}" dt="2023-05-03T07:16:00.285" v="569" actId="14100"/>
        <pc:sldMkLst>
          <pc:docMk/>
          <pc:sldMk cId="3555620541" sldId="2115"/>
        </pc:sldMkLst>
        <pc:graphicFrameChg chg="mod modGraphic">
          <ac:chgData name="Agnė Norutė" userId="abbf6566-c25d-4c64-8faf-60ceb9761b07" providerId="ADAL" clId="{44106B36-01C3-4F7C-8415-3F6A04DA1284}" dt="2023-05-03T07:16:00.285" v="569" actId="14100"/>
          <ac:graphicFrameMkLst>
            <pc:docMk/>
            <pc:sldMk cId="3555620541" sldId="2115"/>
            <ac:graphicFrameMk id="8" creationId="{6554AA8B-673E-7C2A-F28B-CEAB66B2CD03}"/>
          </ac:graphicFrameMkLst>
        </pc:graphicFrameChg>
      </pc:sldChg>
      <pc:sldChg chg="modSp">
        <pc:chgData name="Agnė Norutė" userId="abbf6566-c25d-4c64-8faf-60ceb9761b07" providerId="ADAL" clId="{44106B36-01C3-4F7C-8415-3F6A04DA1284}" dt="2023-05-03T06:49:36.187" v="363" actId="20577"/>
        <pc:sldMkLst>
          <pc:docMk/>
          <pc:sldMk cId="3640442832" sldId="2125"/>
        </pc:sldMkLst>
        <pc:graphicFrameChg chg="mod">
          <ac:chgData name="Agnė Norutė" userId="abbf6566-c25d-4c64-8faf-60ceb9761b07" providerId="ADAL" clId="{44106B36-01C3-4F7C-8415-3F6A04DA1284}" dt="2023-05-03T06:49:36.187" v="363" actId="20577"/>
          <ac:graphicFrameMkLst>
            <pc:docMk/>
            <pc:sldMk cId="3640442832" sldId="2125"/>
            <ac:graphicFrameMk id="4" creationId="{B4800A02-15FE-E963-B12F-96B523DDD9C0}"/>
          </ac:graphicFrameMkLst>
        </pc:graphicFrameChg>
      </pc:sldChg>
      <pc:sldChg chg="modSp mod">
        <pc:chgData name="Agnė Norutė" userId="abbf6566-c25d-4c64-8faf-60ceb9761b07" providerId="ADAL" clId="{44106B36-01C3-4F7C-8415-3F6A04DA1284}" dt="2023-05-03T07:37:25.928" v="604" actId="27636"/>
        <pc:sldMkLst>
          <pc:docMk/>
          <pc:sldMk cId="523672764" sldId="2128"/>
        </pc:sldMkLst>
        <pc:spChg chg="mod">
          <ac:chgData name="Agnė Norutė" userId="abbf6566-c25d-4c64-8faf-60ceb9761b07" providerId="ADAL" clId="{44106B36-01C3-4F7C-8415-3F6A04DA1284}" dt="2023-05-03T07:37:25.928" v="604" actId="27636"/>
          <ac:spMkLst>
            <pc:docMk/>
            <pc:sldMk cId="523672764" sldId="2128"/>
            <ac:spMk id="3" creationId="{32EE7548-308F-C735-5118-DE247C355F78}"/>
          </ac:spMkLst>
        </pc:spChg>
      </pc:sldChg>
      <pc:sldChg chg="modSp mod">
        <pc:chgData name="Agnė Norutė" userId="abbf6566-c25d-4c64-8faf-60ceb9761b07" providerId="ADAL" clId="{44106B36-01C3-4F7C-8415-3F6A04DA1284}" dt="2023-05-03T06:56:53.135" v="426" actId="14100"/>
        <pc:sldMkLst>
          <pc:docMk/>
          <pc:sldMk cId="363014387" sldId="2132"/>
        </pc:sldMkLst>
        <pc:spChg chg="mod">
          <ac:chgData name="Agnė Norutė" userId="abbf6566-c25d-4c64-8faf-60ceb9761b07" providerId="ADAL" clId="{44106B36-01C3-4F7C-8415-3F6A04DA1284}" dt="2023-05-03T06:36:31.714" v="186" actId="1076"/>
          <ac:spMkLst>
            <pc:docMk/>
            <pc:sldMk cId="363014387" sldId="2132"/>
            <ac:spMk id="3" creationId="{7451233C-C4A6-FB2E-39D2-83A2B59A9A26}"/>
          </ac:spMkLst>
        </pc:spChg>
        <pc:spChg chg="mod">
          <ac:chgData name="Agnė Norutė" userId="abbf6566-c25d-4c64-8faf-60ceb9761b07" providerId="ADAL" clId="{44106B36-01C3-4F7C-8415-3F6A04DA1284}" dt="2023-05-03T06:35:37.266" v="173" actId="1076"/>
          <ac:spMkLst>
            <pc:docMk/>
            <pc:sldMk cId="363014387" sldId="2132"/>
            <ac:spMk id="5" creationId="{428B3B2B-6CCF-5D6D-A39D-6B79D70DF839}"/>
          </ac:spMkLst>
        </pc:spChg>
        <pc:spChg chg="mod">
          <ac:chgData name="Agnė Norutė" userId="abbf6566-c25d-4c64-8faf-60ceb9761b07" providerId="ADAL" clId="{44106B36-01C3-4F7C-8415-3F6A04DA1284}" dt="2023-05-03T06:35:39.362" v="174" actId="1076"/>
          <ac:spMkLst>
            <pc:docMk/>
            <pc:sldMk cId="363014387" sldId="2132"/>
            <ac:spMk id="6" creationId="{4B0E1F81-6D99-FAA9-42D9-54BD4D34072B}"/>
          </ac:spMkLst>
        </pc:spChg>
        <pc:spChg chg="mod">
          <ac:chgData name="Agnė Norutė" userId="abbf6566-c25d-4c64-8faf-60ceb9761b07" providerId="ADAL" clId="{44106B36-01C3-4F7C-8415-3F6A04DA1284}" dt="2023-05-03T06:35:43.434" v="175" actId="1076"/>
          <ac:spMkLst>
            <pc:docMk/>
            <pc:sldMk cId="363014387" sldId="2132"/>
            <ac:spMk id="7" creationId="{20233B45-618D-EF16-1A05-3E90B013CC69}"/>
          </ac:spMkLst>
        </pc:spChg>
        <pc:spChg chg="mod">
          <ac:chgData name="Agnė Norutė" userId="abbf6566-c25d-4c64-8faf-60ceb9761b07" providerId="ADAL" clId="{44106B36-01C3-4F7C-8415-3F6A04DA1284}" dt="2023-05-03T06:39:30.770" v="205" actId="1076"/>
          <ac:spMkLst>
            <pc:docMk/>
            <pc:sldMk cId="363014387" sldId="2132"/>
            <ac:spMk id="8" creationId="{6A518181-CFF3-AA67-9D3A-68F29C44ED59}"/>
          </ac:spMkLst>
        </pc:spChg>
        <pc:graphicFrameChg chg="mod modGraphic">
          <ac:chgData name="Agnė Norutė" userId="abbf6566-c25d-4c64-8faf-60ceb9761b07" providerId="ADAL" clId="{44106B36-01C3-4F7C-8415-3F6A04DA1284}" dt="2023-05-03T06:56:53.135" v="426" actId="14100"/>
          <ac:graphicFrameMkLst>
            <pc:docMk/>
            <pc:sldMk cId="363014387" sldId="2132"/>
            <ac:graphicFrameMk id="2" creationId="{DD73E644-60D9-1BB8-486E-C6F7AF229ADC}"/>
          </ac:graphicFrameMkLst>
        </pc:graphicFrameChg>
      </pc:sldChg>
      <pc:sldChg chg="addSp delSp modSp mod">
        <pc:chgData name="Agnė Norutė" userId="abbf6566-c25d-4c64-8faf-60ceb9761b07" providerId="ADAL" clId="{44106B36-01C3-4F7C-8415-3F6A04DA1284}" dt="2023-05-03T06:46:46.539" v="345" actId="478"/>
        <pc:sldMkLst>
          <pc:docMk/>
          <pc:sldMk cId="1900993539" sldId="2133"/>
        </pc:sldMkLst>
        <pc:graphicFrameChg chg="mod modGraphic">
          <ac:chgData name="Agnė Norutė" userId="abbf6566-c25d-4c64-8faf-60ceb9761b07" providerId="ADAL" clId="{44106B36-01C3-4F7C-8415-3F6A04DA1284}" dt="2023-05-03T06:45:58.979" v="339" actId="6549"/>
          <ac:graphicFrameMkLst>
            <pc:docMk/>
            <pc:sldMk cId="1900993539" sldId="2133"/>
            <ac:graphicFrameMk id="29" creationId="{02538E48-73A7-7B57-20DC-708227F7057D}"/>
          </ac:graphicFrameMkLst>
        </pc:graphicFrameChg>
        <pc:cxnChg chg="add del mod">
          <ac:chgData name="Agnė Norutė" userId="abbf6566-c25d-4c64-8faf-60ceb9761b07" providerId="ADAL" clId="{44106B36-01C3-4F7C-8415-3F6A04DA1284}" dt="2023-05-03T06:46:46.539" v="345" actId="478"/>
          <ac:cxnSpMkLst>
            <pc:docMk/>
            <pc:sldMk cId="1900993539" sldId="2133"/>
            <ac:cxnSpMk id="5" creationId="{42A2A51E-7836-0357-7CA3-2855504C56BC}"/>
          </ac:cxnSpMkLst>
        </pc:cxnChg>
      </pc:sldChg>
      <pc:sldChg chg="modSp mod">
        <pc:chgData name="Agnė Norutė" userId="abbf6566-c25d-4c64-8faf-60ceb9761b07" providerId="ADAL" clId="{44106B36-01C3-4F7C-8415-3F6A04DA1284}" dt="2023-05-03T06:33:40.831" v="155" actId="20577"/>
        <pc:sldMkLst>
          <pc:docMk/>
          <pc:sldMk cId="2494050420" sldId="2134"/>
        </pc:sldMkLst>
        <pc:spChg chg="mod">
          <ac:chgData name="Agnė Norutė" userId="abbf6566-c25d-4c64-8faf-60ceb9761b07" providerId="ADAL" clId="{44106B36-01C3-4F7C-8415-3F6A04DA1284}" dt="2023-05-03T06:33:40.831" v="155" actId="20577"/>
          <ac:spMkLst>
            <pc:docMk/>
            <pc:sldMk cId="2494050420" sldId="2134"/>
            <ac:spMk id="3" creationId="{7451233C-C4A6-FB2E-39D2-83A2B59A9A26}"/>
          </ac:spMkLst>
        </pc:spChg>
      </pc:sldChg>
      <pc:sldChg chg="modSp mod">
        <pc:chgData name="Agnė Norutė" userId="abbf6566-c25d-4c64-8faf-60ceb9761b07" providerId="ADAL" clId="{44106B36-01C3-4F7C-8415-3F6A04DA1284}" dt="2023-05-03T07:01:52.783" v="478" actId="20577"/>
        <pc:sldMkLst>
          <pc:docMk/>
          <pc:sldMk cId="2562567325" sldId="2135"/>
        </pc:sldMkLst>
        <pc:spChg chg="mod">
          <ac:chgData name="Agnė Norutė" userId="abbf6566-c25d-4c64-8faf-60ceb9761b07" providerId="ADAL" clId="{44106B36-01C3-4F7C-8415-3F6A04DA1284}" dt="2023-05-03T07:00:17.153" v="459" actId="20577"/>
          <ac:spMkLst>
            <pc:docMk/>
            <pc:sldMk cId="2562567325" sldId="2135"/>
            <ac:spMk id="3" creationId="{7451233C-C4A6-FB2E-39D2-83A2B59A9A26}"/>
          </ac:spMkLst>
        </pc:spChg>
        <pc:spChg chg="mod">
          <ac:chgData name="Agnė Norutė" userId="abbf6566-c25d-4c64-8faf-60ceb9761b07" providerId="ADAL" clId="{44106B36-01C3-4F7C-8415-3F6A04DA1284}" dt="2023-05-03T06:58:58.667" v="442" actId="1035"/>
          <ac:spMkLst>
            <pc:docMk/>
            <pc:sldMk cId="2562567325" sldId="2135"/>
            <ac:spMk id="6" creationId="{D5DB8597-7042-AE53-6313-76834AF69501}"/>
          </ac:spMkLst>
        </pc:spChg>
        <pc:graphicFrameChg chg="mod modGraphic">
          <ac:chgData name="Agnė Norutė" userId="abbf6566-c25d-4c64-8faf-60ceb9761b07" providerId="ADAL" clId="{44106B36-01C3-4F7C-8415-3F6A04DA1284}" dt="2023-05-03T07:01:52.783" v="478" actId="20577"/>
          <ac:graphicFrameMkLst>
            <pc:docMk/>
            <pc:sldMk cId="2562567325" sldId="2135"/>
            <ac:graphicFrameMk id="2" creationId="{54450BE1-4158-B742-B0E7-E9F59F4FF224}"/>
          </ac:graphicFrameMkLst>
        </pc:graphicFrameChg>
        <pc:picChg chg="mod">
          <ac:chgData name="Agnė Norutė" userId="abbf6566-c25d-4c64-8faf-60ceb9761b07" providerId="ADAL" clId="{44106B36-01C3-4F7C-8415-3F6A04DA1284}" dt="2023-05-03T06:58:53.535" v="440" actId="1076"/>
          <ac:picMkLst>
            <pc:docMk/>
            <pc:sldMk cId="2562567325" sldId="2135"/>
            <ac:picMk id="5" creationId="{94EE14F4-AA84-3349-063F-A88F1ECBEB9E}"/>
          </ac:picMkLst>
        </pc:picChg>
      </pc:sldChg>
      <pc:sldChg chg="modSp mod">
        <pc:chgData name="Agnė Norutė" userId="abbf6566-c25d-4c64-8faf-60ceb9761b07" providerId="ADAL" clId="{44106B36-01C3-4F7C-8415-3F6A04DA1284}" dt="2023-05-03T07:03:54.156" v="493" actId="255"/>
        <pc:sldMkLst>
          <pc:docMk/>
          <pc:sldMk cId="1376739037" sldId="2136"/>
        </pc:sldMkLst>
        <pc:spChg chg="mod">
          <ac:chgData name="Agnė Norutė" userId="abbf6566-c25d-4c64-8faf-60ceb9761b07" providerId="ADAL" clId="{44106B36-01C3-4F7C-8415-3F6A04DA1284}" dt="2023-05-03T07:03:54.156" v="493" actId="255"/>
          <ac:spMkLst>
            <pc:docMk/>
            <pc:sldMk cId="1376739037" sldId="2136"/>
            <ac:spMk id="3" creationId="{7451233C-C4A6-FB2E-39D2-83A2B59A9A26}"/>
          </ac:spMkLst>
        </pc:spChg>
      </pc:sldChg>
      <pc:sldChg chg="modSp mod">
        <pc:chgData name="Agnė Norutė" userId="abbf6566-c25d-4c64-8faf-60ceb9761b07" providerId="ADAL" clId="{44106B36-01C3-4F7C-8415-3F6A04DA1284}" dt="2023-05-03T07:36:38.902" v="596" actId="20577"/>
        <pc:sldMkLst>
          <pc:docMk/>
          <pc:sldMk cId="3370006122" sldId="2137"/>
        </pc:sldMkLst>
        <pc:spChg chg="mod">
          <ac:chgData name="Agnė Norutė" userId="abbf6566-c25d-4c64-8faf-60ceb9761b07" providerId="ADAL" clId="{44106B36-01C3-4F7C-8415-3F6A04DA1284}" dt="2023-05-03T07:36:38.902" v="596" actId="20577"/>
          <ac:spMkLst>
            <pc:docMk/>
            <pc:sldMk cId="3370006122" sldId="2137"/>
            <ac:spMk id="3" creationId="{7451233C-C4A6-FB2E-39D2-83A2B59A9A26}"/>
          </ac:spMkLst>
        </pc:spChg>
      </pc:sldChg>
      <pc:sldChg chg="modSp mod">
        <pc:chgData name="Agnė Norutė" userId="abbf6566-c25d-4c64-8faf-60ceb9761b07" providerId="ADAL" clId="{44106B36-01C3-4F7C-8415-3F6A04DA1284}" dt="2023-05-03T07:16:03.797" v="570" actId="14100"/>
        <pc:sldMkLst>
          <pc:docMk/>
          <pc:sldMk cId="2655243292" sldId="2138"/>
        </pc:sldMkLst>
        <pc:graphicFrameChg chg="modGraphic">
          <ac:chgData name="Agnė Norutė" userId="abbf6566-c25d-4c64-8faf-60ceb9761b07" providerId="ADAL" clId="{44106B36-01C3-4F7C-8415-3F6A04DA1284}" dt="2023-05-03T07:16:03.797" v="570" actId="14100"/>
          <ac:graphicFrameMkLst>
            <pc:docMk/>
            <pc:sldMk cId="2655243292" sldId="2138"/>
            <ac:graphicFrameMk id="8" creationId="{6554AA8B-673E-7C2A-F28B-CEAB66B2CD03}"/>
          </ac:graphicFrameMkLst>
        </pc:graphicFrameChg>
      </pc:sldChg>
      <pc:sldChg chg="modSp mod">
        <pc:chgData name="Agnė Norutė" userId="abbf6566-c25d-4c64-8faf-60ceb9761b07" providerId="ADAL" clId="{44106B36-01C3-4F7C-8415-3F6A04DA1284}" dt="2023-05-03T07:15:56.381" v="568" actId="14100"/>
        <pc:sldMkLst>
          <pc:docMk/>
          <pc:sldMk cId="3317851735" sldId="2139"/>
        </pc:sldMkLst>
        <pc:graphicFrameChg chg="modGraphic">
          <ac:chgData name="Agnė Norutė" userId="abbf6566-c25d-4c64-8faf-60ceb9761b07" providerId="ADAL" clId="{44106B36-01C3-4F7C-8415-3F6A04DA1284}" dt="2023-05-03T07:15:56.381" v="568" actId="14100"/>
          <ac:graphicFrameMkLst>
            <pc:docMk/>
            <pc:sldMk cId="3317851735" sldId="2139"/>
            <ac:graphicFrameMk id="8" creationId="{6554AA8B-673E-7C2A-F28B-CEAB66B2CD03}"/>
          </ac:graphicFrameMkLst>
        </pc:graphicFrameChg>
      </pc:sldChg>
      <pc:sldChg chg="modSp mod">
        <pc:chgData name="Agnė Norutė" userId="abbf6566-c25d-4c64-8faf-60ceb9761b07" providerId="ADAL" clId="{44106B36-01C3-4F7C-8415-3F6A04DA1284}" dt="2023-05-03T07:16:09.613" v="571" actId="14100"/>
        <pc:sldMkLst>
          <pc:docMk/>
          <pc:sldMk cId="2203761154" sldId="2140"/>
        </pc:sldMkLst>
        <pc:graphicFrameChg chg="modGraphic">
          <ac:chgData name="Agnė Norutė" userId="abbf6566-c25d-4c64-8faf-60ceb9761b07" providerId="ADAL" clId="{44106B36-01C3-4F7C-8415-3F6A04DA1284}" dt="2023-05-03T07:16:09.613" v="571" actId="14100"/>
          <ac:graphicFrameMkLst>
            <pc:docMk/>
            <pc:sldMk cId="2203761154" sldId="2140"/>
            <ac:graphicFrameMk id="8" creationId="{6554AA8B-673E-7C2A-F28B-CEAB66B2CD03}"/>
          </ac:graphicFrameMkLst>
        </pc:graphicFrameChg>
      </pc:sldChg>
      <pc:sldChg chg="modSp mod">
        <pc:chgData name="Agnė Norutė" userId="abbf6566-c25d-4c64-8faf-60ceb9761b07" providerId="ADAL" clId="{44106B36-01C3-4F7C-8415-3F6A04DA1284}" dt="2023-05-03T07:16:29.085" v="575" actId="14100"/>
        <pc:sldMkLst>
          <pc:docMk/>
          <pc:sldMk cId="2339662347" sldId="2141"/>
        </pc:sldMkLst>
        <pc:graphicFrameChg chg="mod modGraphic">
          <ac:chgData name="Agnė Norutė" userId="abbf6566-c25d-4c64-8faf-60ceb9761b07" providerId="ADAL" clId="{44106B36-01C3-4F7C-8415-3F6A04DA1284}" dt="2023-05-03T07:16:29.085" v="575" actId="14100"/>
          <ac:graphicFrameMkLst>
            <pc:docMk/>
            <pc:sldMk cId="2339662347" sldId="2141"/>
            <ac:graphicFrameMk id="8" creationId="{6554AA8B-673E-7C2A-F28B-CEAB66B2CD03}"/>
          </ac:graphicFrameMkLst>
        </pc:graphicFrameChg>
      </pc:sldChg>
      <pc:sldChg chg="modSp mod">
        <pc:chgData name="Agnė Norutė" userId="abbf6566-c25d-4c64-8faf-60ceb9761b07" providerId="ADAL" clId="{44106B36-01C3-4F7C-8415-3F6A04DA1284}" dt="2023-05-03T07:16:34.285" v="576" actId="1076"/>
        <pc:sldMkLst>
          <pc:docMk/>
          <pc:sldMk cId="1470404650" sldId="2142"/>
        </pc:sldMkLst>
        <pc:spChg chg="mod">
          <ac:chgData name="Agnė Norutė" userId="abbf6566-c25d-4c64-8faf-60ceb9761b07" providerId="ADAL" clId="{44106B36-01C3-4F7C-8415-3F6A04DA1284}" dt="2023-05-03T07:16:34.285" v="576" actId="1076"/>
          <ac:spMkLst>
            <pc:docMk/>
            <pc:sldMk cId="1470404650" sldId="2142"/>
            <ac:spMk id="7" creationId="{6E09DA51-74F9-2600-DB80-217677BA3AC0}"/>
          </ac:spMkLst>
        </pc:spChg>
      </pc:sldChg>
      <pc:sldChg chg="modSp mod">
        <pc:chgData name="Agnė Norutė" userId="abbf6566-c25d-4c64-8faf-60ceb9761b07" providerId="ADAL" clId="{44106B36-01C3-4F7C-8415-3F6A04DA1284}" dt="2023-05-03T07:12:37.657" v="506" actId="115"/>
        <pc:sldMkLst>
          <pc:docMk/>
          <pc:sldMk cId="4188601085" sldId="2143"/>
        </pc:sldMkLst>
        <pc:spChg chg="mod">
          <ac:chgData name="Agnė Norutė" userId="abbf6566-c25d-4c64-8faf-60ceb9761b07" providerId="ADAL" clId="{44106B36-01C3-4F7C-8415-3F6A04DA1284}" dt="2023-05-03T07:12:37.657" v="506" actId="115"/>
          <ac:spMkLst>
            <pc:docMk/>
            <pc:sldMk cId="4188601085" sldId="2143"/>
            <ac:spMk id="5" creationId="{0F9FE8CD-0044-6DFB-BD4D-7025676A914D}"/>
          </ac:spMkLst>
        </pc:spChg>
      </pc:sldChg>
      <pc:sldChg chg="modSp mod">
        <pc:chgData name="Agnė Norutė" userId="abbf6566-c25d-4c64-8faf-60ceb9761b07" providerId="ADAL" clId="{44106B36-01C3-4F7C-8415-3F6A04DA1284}" dt="2023-05-03T06:55:33.303" v="385" actId="14734"/>
        <pc:sldMkLst>
          <pc:docMk/>
          <pc:sldMk cId="2333861849" sldId="2144"/>
        </pc:sldMkLst>
        <pc:graphicFrameChg chg="mod modGraphic">
          <ac:chgData name="Agnė Norutė" userId="abbf6566-c25d-4c64-8faf-60ceb9761b07" providerId="ADAL" clId="{44106B36-01C3-4F7C-8415-3F6A04DA1284}" dt="2023-05-03T06:55:33.303" v="385" actId="14734"/>
          <ac:graphicFrameMkLst>
            <pc:docMk/>
            <pc:sldMk cId="2333861849" sldId="2144"/>
            <ac:graphicFrameMk id="2" creationId="{D526E401-82D9-DA5B-57D4-02D4F6F5FC6E}"/>
          </ac:graphicFrameMkLst>
        </pc:graphicFrameChg>
      </pc:sldChg>
      <pc:sldChg chg="modSp">
        <pc:chgData name="Agnė Norutė" userId="abbf6566-c25d-4c64-8faf-60ceb9761b07" providerId="ADAL" clId="{44106B36-01C3-4F7C-8415-3F6A04DA1284}" dt="2023-05-03T06:54:44.506" v="375" actId="20577"/>
        <pc:sldMkLst>
          <pc:docMk/>
          <pc:sldMk cId="165669136" sldId="2145"/>
        </pc:sldMkLst>
        <pc:graphicFrameChg chg="mod">
          <ac:chgData name="Agnė Norutė" userId="abbf6566-c25d-4c64-8faf-60ceb9761b07" providerId="ADAL" clId="{44106B36-01C3-4F7C-8415-3F6A04DA1284}" dt="2023-05-03T06:54:44.506" v="375" actId="20577"/>
          <ac:graphicFrameMkLst>
            <pc:docMk/>
            <pc:sldMk cId="165669136" sldId="2145"/>
            <ac:graphicFrameMk id="2" creationId="{8E59D96E-E7FF-0230-9DAC-C44AE87EF41C}"/>
          </ac:graphicFrameMkLst>
        </pc:graphicFrameChg>
      </pc:sldChg>
      <pc:sldChg chg="modSp mod">
        <pc:chgData name="Agnė Norutė" userId="abbf6566-c25d-4c64-8faf-60ceb9761b07" providerId="ADAL" clId="{44106B36-01C3-4F7C-8415-3F6A04DA1284}" dt="2023-05-03T07:13:34.944" v="565" actId="20577"/>
        <pc:sldMkLst>
          <pc:docMk/>
          <pc:sldMk cId="3615251263" sldId="2146"/>
        </pc:sldMkLst>
        <pc:spChg chg="mod">
          <ac:chgData name="Agnė Norutė" userId="abbf6566-c25d-4c64-8faf-60ceb9761b07" providerId="ADAL" clId="{44106B36-01C3-4F7C-8415-3F6A04DA1284}" dt="2023-05-03T07:13:34.944" v="565" actId="20577"/>
          <ac:spMkLst>
            <pc:docMk/>
            <pc:sldMk cId="3615251263" sldId="2146"/>
            <ac:spMk id="3" creationId="{7451233C-C4A6-FB2E-39D2-83A2B59A9A26}"/>
          </ac:spMkLst>
        </pc:spChg>
      </pc:sldChg>
      <pc:sldChg chg="modSp mod">
        <pc:chgData name="Agnė Norutė" userId="abbf6566-c25d-4c64-8faf-60ceb9761b07" providerId="ADAL" clId="{44106B36-01C3-4F7C-8415-3F6A04DA1284}" dt="2023-05-03T07:02:24.381" v="483" actId="20577"/>
        <pc:sldMkLst>
          <pc:docMk/>
          <pc:sldMk cId="131722865" sldId="2147"/>
        </pc:sldMkLst>
        <pc:spChg chg="mod">
          <ac:chgData name="Agnė Norutė" userId="abbf6566-c25d-4c64-8faf-60ceb9761b07" providerId="ADAL" clId="{44106B36-01C3-4F7C-8415-3F6A04DA1284}" dt="2023-05-03T07:02:24.381" v="483" actId="20577"/>
          <ac:spMkLst>
            <pc:docMk/>
            <pc:sldMk cId="131722865" sldId="2147"/>
            <ac:spMk id="3" creationId="{7451233C-C4A6-FB2E-39D2-83A2B59A9A26}"/>
          </ac:spMkLst>
        </pc:spChg>
      </pc:sldChg>
      <pc:sldChg chg="addSp delSp modSp new mod">
        <pc:chgData name="Agnė Norutė" userId="abbf6566-c25d-4c64-8faf-60ceb9761b07" providerId="ADAL" clId="{44106B36-01C3-4F7C-8415-3F6A04DA1284}" dt="2023-05-03T05:59:35.879" v="147" actId="1076"/>
        <pc:sldMkLst>
          <pc:docMk/>
          <pc:sldMk cId="1008088794" sldId="2147"/>
        </pc:sldMkLst>
        <pc:spChg chg="add mod">
          <ac:chgData name="Agnė Norutė" userId="abbf6566-c25d-4c64-8faf-60ceb9761b07" providerId="ADAL" clId="{44106B36-01C3-4F7C-8415-3F6A04DA1284}" dt="2023-05-03T05:57:09.280" v="57" actId="1076"/>
          <ac:spMkLst>
            <pc:docMk/>
            <pc:sldMk cId="1008088794" sldId="2147"/>
            <ac:spMk id="7" creationId="{D8EBAC06-F311-A38C-64B6-6FF237308795}"/>
          </ac:spMkLst>
        </pc:spChg>
        <pc:spChg chg="add del mod">
          <ac:chgData name="Agnė Norutė" userId="abbf6566-c25d-4c64-8faf-60ceb9761b07" providerId="ADAL" clId="{44106B36-01C3-4F7C-8415-3F6A04DA1284}" dt="2023-05-03T05:59:01.250" v="99" actId="478"/>
          <ac:spMkLst>
            <pc:docMk/>
            <pc:sldMk cId="1008088794" sldId="2147"/>
            <ac:spMk id="10" creationId="{940313D5-B130-9D74-4723-37CD8432BC59}"/>
          </ac:spMkLst>
        </pc:spChg>
        <pc:spChg chg="add mod">
          <ac:chgData name="Agnė Norutė" userId="abbf6566-c25d-4c64-8faf-60ceb9761b07" providerId="ADAL" clId="{44106B36-01C3-4F7C-8415-3F6A04DA1284}" dt="2023-05-03T05:59:35.879" v="147" actId="1076"/>
          <ac:spMkLst>
            <pc:docMk/>
            <pc:sldMk cId="1008088794" sldId="2147"/>
            <ac:spMk id="15" creationId="{F5D0EDC0-5297-C71D-6E80-20CCB17277D0}"/>
          </ac:spMkLst>
        </pc:spChg>
        <pc:graphicFrameChg chg="add del mod">
          <ac:chgData name="Agnė Norutė" userId="abbf6566-c25d-4c64-8faf-60ceb9761b07" providerId="ADAL" clId="{44106B36-01C3-4F7C-8415-3F6A04DA1284}" dt="2023-05-03T05:52:25.455" v="2"/>
          <ac:graphicFrameMkLst>
            <pc:docMk/>
            <pc:sldMk cId="1008088794" sldId="2147"/>
            <ac:graphicFrameMk id="4" creationId="{141AF741-2C99-BA5A-44C1-918CE782B1F0}"/>
          </ac:graphicFrameMkLst>
        </pc:graphicFrameChg>
        <pc:picChg chg="add mod">
          <ac:chgData name="Agnė Norutė" userId="abbf6566-c25d-4c64-8faf-60ceb9761b07" providerId="ADAL" clId="{44106B36-01C3-4F7C-8415-3F6A04DA1284}" dt="2023-05-03T05:57:05.479" v="56" actId="1076"/>
          <ac:picMkLst>
            <pc:docMk/>
            <pc:sldMk cId="1008088794" sldId="2147"/>
            <ac:picMk id="6" creationId="{293D7A8F-3603-5F82-9F84-8DAFD75ED08D}"/>
          </ac:picMkLst>
        </pc:picChg>
        <pc:picChg chg="add del mod">
          <ac:chgData name="Agnė Norutė" userId="abbf6566-c25d-4c64-8faf-60ceb9761b07" providerId="ADAL" clId="{44106B36-01C3-4F7C-8415-3F6A04DA1284}" dt="2023-05-03T05:58:31.524" v="94" actId="478"/>
          <ac:picMkLst>
            <pc:docMk/>
            <pc:sldMk cId="1008088794" sldId="2147"/>
            <ac:picMk id="9" creationId="{409C6FD1-FD7B-F857-B657-F490448BCB9F}"/>
          </ac:picMkLst>
        </pc:picChg>
        <pc:picChg chg="add mod">
          <ac:chgData name="Agnė Norutė" userId="abbf6566-c25d-4c64-8faf-60ceb9761b07" providerId="ADAL" clId="{44106B36-01C3-4F7C-8415-3F6A04DA1284}" dt="2023-05-03T05:58:54.156" v="97" actId="14100"/>
          <ac:picMkLst>
            <pc:docMk/>
            <pc:sldMk cId="1008088794" sldId="2147"/>
            <ac:picMk id="12" creationId="{01B20805-8400-0B2C-CFE6-D3112E3229F8}"/>
          </ac:picMkLst>
        </pc:picChg>
        <pc:picChg chg="add del">
          <ac:chgData name="Agnė Norutė" userId="abbf6566-c25d-4c64-8faf-60ceb9761b07" providerId="ADAL" clId="{44106B36-01C3-4F7C-8415-3F6A04DA1284}" dt="2023-05-03T05:59:07.380" v="101" actId="22"/>
          <ac:picMkLst>
            <pc:docMk/>
            <pc:sldMk cId="1008088794" sldId="2147"/>
            <ac:picMk id="14" creationId="{54D8EF98-E068-7A81-FC8E-A73D0C0752F3}"/>
          </ac:picMkLst>
        </pc:picChg>
      </pc:sldChg>
      <pc:sldChg chg="modSp mod">
        <pc:chgData name="Agnė Norutė" userId="abbf6566-c25d-4c64-8faf-60ceb9761b07" providerId="ADAL" clId="{44106B36-01C3-4F7C-8415-3F6A04DA1284}" dt="2023-05-03T07:35:49.363" v="581" actId="255"/>
        <pc:sldMkLst>
          <pc:docMk/>
          <pc:sldMk cId="2933403918" sldId="2148"/>
        </pc:sldMkLst>
        <pc:spChg chg="mod">
          <ac:chgData name="Agnė Norutė" userId="abbf6566-c25d-4c64-8faf-60ceb9761b07" providerId="ADAL" clId="{44106B36-01C3-4F7C-8415-3F6A04DA1284}" dt="2023-05-03T07:35:49.363" v="581" actId="255"/>
          <ac:spMkLst>
            <pc:docMk/>
            <pc:sldMk cId="2933403918" sldId="2148"/>
            <ac:spMk id="3" creationId="{7451233C-C4A6-FB2E-39D2-83A2B59A9A26}"/>
          </ac:spMkLst>
        </pc:spChg>
      </pc:sldChg>
      <pc:sldChg chg="modSp mod">
        <pc:chgData name="Agnė Norutė" userId="abbf6566-c25d-4c64-8faf-60ceb9761b07" providerId="ADAL" clId="{44106B36-01C3-4F7C-8415-3F6A04DA1284}" dt="2023-05-03T07:36:54.888" v="598" actId="255"/>
        <pc:sldMkLst>
          <pc:docMk/>
          <pc:sldMk cId="1496724637" sldId="2149"/>
        </pc:sldMkLst>
        <pc:spChg chg="mod">
          <ac:chgData name="Agnė Norutė" userId="abbf6566-c25d-4c64-8faf-60ceb9761b07" providerId="ADAL" clId="{44106B36-01C3-4F7C-8415-3F6A04DA1284}" dt="2023-05-03T07:36:54.888" v="598" actId="255"/>
          <ac:spMkLst>
            <pc:docMk/>
            <pc:sldMk cId="1496724637" sldId="2149"/>
            <ac:spMk id="3" creationId="{7451233C-C4A6-FB2E-39D2-83A2B59A9A26}"/>
          </ac:spMkLst>
        </pc:spChg>
      </pc:sldChg>
    </pc:docChg>
  </pc:docChgLst>
  <pc:docChgLst>
    <pc:chgData name="Jurgita Mitrulevičienė" userId="14553fdb-0a76-4b2e-9d25-f65ffe1080c9" providerId="ADAL" clId="{3B60AA2D-2337-4B1B-A545-FA457E3754F8}"/>
    <pc:docChg chg="undo redo custSel addSld delSld modSld sldOrd">
      <pc:chgData name="Jurgita Mitrulevičienė" userId="14553fdb-0a76-4b2e-9d25-f65ffe1080c9" providerId="ADAL" clId="{3B60AA2D-2337-4B1B-A545-FA457E3754F8}" dt="2023-05-03T13:29:08.248" v="9419" actId="20577"/>
      <pc:docMkLst>
        <pc:docMk/>
      </pc:docMkLst>
      <pc:sldChg chg="modSp">
        <pc:chgData name="Jurgita Mitrulevičienė" userId="14553fdb-0a76-4b2e-9d25-f65ffe1080c9" providerId="ADAL" clId="{3B60AA2D-2337-4B1B-A545-FA457E3754F8}" dt="2023-05-03T06:22:42.258" v="8354"/>
        <pc:sldMkLst>
          <pc:docMk/>
          <pc:sldMk cId="0" sldId="264"/>
        </pc:sldMkLst>
        <pc:spChg chg="mod">
          <ac:chgData name="Jurgita Mitrulevičienė" userId="14553fdb-0a76-4b2e-9d25-f65ffe1080c9" providerId="ADAL" clId="{3B60AA2D-2337-4B1B-A545-FA457E3754F8}" dt="2023-05-03T06:22:42.258" v="8354"/>
          <ac:spMkLst>
            <pc:docMk/>
            <pc:sldMk cId="0" sldId="264"/>
            <ac:spMk id="2" creationId="{00000000-0000-0000-0000-000000000000}"/>
          </ac:spMkLst>
        </pc:spChg>
      </pc:sldChg>
      <pc:sldChg chg="del">
        <pc:chgData name="Jurgita Mitrulevičienė" userId="14553fdb-0a76-4b2e-9d25-f65ffe1080c9" providerId="ADAL" clId="{3B60AA2D-2337-4B1B-A545-FA457E3754F8}" dt="2023-04-27T14:19:45.447" v="3127" actId="47"/>
        <pc:sldMkLst>
          <pc:docMk/>
          <pc:sldMk cId="2230705096" sldId="2109"/>
        </pc:sldMkLst>
      </pc:sldChg>
      <pc:sldChg chg="del">
        <pc:chgData name="Jurgita Mitrulevičienė" userId="14553fdb-0a76-4b2e-9d25-f65ffe1080c9" providerId="ADAL" clId="{3B60AA2D-2337-4B1B-A545-FA457E3754F8}" dt="2023-04-28T05:44:11.022" v="3280" actId="47"/>
        <pc:sldMkLst>
          <pc:docMk/>
          <pc:sldMk cId="1636352351" sldId="2110"/>
        </pc:sldMkLst>
      </pc:sldChg>
      <pc:sldChg chg="del">
        <pc:chgData name="Jurgita Mitrulevičienė" userId="14553fdb-0a76-4b2e-9d25-f65ffe1080c9" providerId="ADAL" clId="{3B60AA2D-2337-4B1B-A545-FA457E3754F8}" dt="2023-04-28T05:44:16.587" v="3282" actId="47"/>
        <pc:sldMkLst>
          <pc:docMk/>
          <pc:sldMk cId="1137505314" sldId="2111"/>
        </pc:sldMkLst>
      </pc:sldChg>
      <pc:sldChg chg="del">
        <pc:chgData name="Jurgita Mitrulevičienė" userId="14553fdb-0a76-4b2e-9d25-f65ffe1080c9" providerId="ADAL" clId="{3B60AA2D-2337-4B1B-A545-FA457E3754F8}" dt="2023-04-27T06:21:15.496" v="0" actId="47"/>
        <pc:sldMkLst>
          <pc:docMk/>
          <pc:sldMk cId="1306558369" sldId="2112"/>
        </pc:sldMkLst>
      </pc:sldChg>
      <pc:sldChg chg="del">
        <pc:chgData name="Jurgita Mitrulevičienė" userId="14553fdb-0a76-4b2e-9d25-f65ffe1080c9" providerId="ADAL" clId="{3B60AA2D-2337-4B1B-A545-FA457E3754F8}" dt="2023-04-27T06:21:17.574" v="1" actId="47"/>
        <pc:sldMkLst>
          <pc:docMk/>
          <pc:sldMk cId="934031945" sldId="2113"/>
        </pc:sldMkLst>
      </pc:sldChg>
      <pc:sldChg chg="del">
        <pc:chgData name="Jurgita Mitrulevičienė" userId="14553fdb-0a76-4b2e-9d25-f65ffe1080c9" providerId="ADAL" clId="{3B60AA2D-2337-4B1B-A545-FA457E3754F8}" dt="2023-04-27T06:21:18.871" v="2" actId="47"/>
        <pc:sldMkLst>
          <pc:docMk/>
          <pc:sldMk cId="2659947752" sldId="2114"/>
        </pc:sldMkLst>
      </pc:sldChg>
      <pc:sldChg chg="addSp delSp modSp mod">
        <pc:chgData name="Jurgita Mitrulevičienė" userId="14553fdb-0a76-4b2e-9d25-f65ffe1080c9" providerId="ADAL" clId="{3B60AA2D-2337-4B1B-A545-FA457E3754F8}" dt="2023-05-03T05:44:59.575" v="7974" actId="6549"/>
        <pc:sldMkLst>
          <pc:docMk/>
          <pc:sldMk cId="3555620541" sldId="2115"/>
        </pc:sldMkLst>
        <pc:spChg chg="add del mod">
          <ac:chgData name="Jurgita Mitrulevičienė" userId="14553fdb-0a76-4b2e-9d25-f65ffe1080c9" providerId="ADAL" clId="{3B60AA2D-2337-4B1B-A545-FA457E3754F8}" dt="2023-05-02T10:02:56.209" v="5528" actId="478"/>
          <ac:spMkLst>
            <pc:docMk/>
            <pc:sldMk cId="3555620541" sldId="2115"/>
            <ac:spMk id="3" creationId="{B79F6C20-F98D-D18B-7B14-E9154CB007B2}"/>
          </ac:spMkLst>
        </pc:spChg>
        <pc:spChg chg="mod">
          <ac:chgData name="Jurgita Mitrulevičienė" userId="14553fdb-0a76-4b2e-9d25-f65ffe1080c9" providerId="ADAL" clId="{3B60AA2D-2337-4B1B-A545-FA457E3754F8}" dt="2023-05-03T05:44:59.575" v="7974" actId="6549"/>
          <ac:spMkLst>
            <pc:docMk/>
            <pc:sldMk cId="3555620541" sldId="2115"/>
            <ac:spMk id="7" creationId="{1C871CE6-06AA-3513-FD2E-10C85023BCBF}"/>
          </ac:spMkLst>
        </pc:spChg>
        <pc:graphicFrameChg chg="add del mod modGraphic">
          <ac:chgData name="Jurgita Mitrulevičienė" userId="14553fdb-0a76-4b2e-9d25-f65ffe1080c9" providerId="ADAL" clId="{3B60AA2D-2337-4B1B-A545-FA457E3754F8}" dt="2023-05-02T10:31:56.888" v="5798" actId="20577"/>
          <ac:graphicFrameMkLst>
            <pc:docMk/>
            <pc:sldMk cId="3555620541" sldId="2115"/>
            <ac:graphicFrameMk id="8" creationId="{6554AA8B-673E-7C2A-F28B-CEAB66B2CD03}"/>
          </ac:graphicFrameMkLst>
        </pc:graphicFrameChg>
      </pc:sldChg>
      <pc:sldChg chg="del">
        <pc:chgData name="Jurgita Mitrulevičienė" userId="14553fdb-0a76-4b2e-9d25-f65ffe1080c9" providerId="ADAL" clId="{3B60AA2D-2337-4B1B-A545-FA457E3754F8}" dt="2023-04-28T05:44:14.071" v="3281" actId="47"/>
        <pc:sldMkLst>
          <pc:docMk/>
          <pc:sldMk cId="1101703371" sldId="2116"/>
        </pc:sldMkLst>
      </pc:sldChg>
      <pc:sldChg chg="modSp mod">
        <pc:chgData name="Jurgita Mitrulevičienė" userId="14553fdb-0a76-4b2e-9d25-f65ffe1080c9" providerId="ADAL" clId="{3B60AA2D-2337-4B1B-A545-FA457E3754F8}" dt="2023-05-03T05:41:03.315" v="7969" actId="6549"/>
        <pc:sldMkLst>
          <pc:docMk/>
          <pc:sldMk cId="4246884026" sldId="2117"/>
        </pc:sldMkLst>
        <pc:spChg chg="mod">
          <ac:chgData name="Jurgita Mitrulevičienė" userId="14553fdb-0a76-4b2e-9d25-f65ffe1080c9" providerId="ADAL" clId="{3B60AA2D-2337-4B1B-A545-FA457E3754F8}" dt="2023-05-03T05:41:03.315" v="7969" actId="6549"/>
          <ac:spMkLst>
            <pc:docMk/>
            <pc:sldMk cId="4246884026" sldId="2117"/>
            <ac:spMk id="4" creationId="{66BC8C4B-7DB6-95F5-115B-C3BFA238F04F}"/>
          </ac:spMkLst>
        </pc:spChg>
      </pc:sldChg>
      <pc:sldChg chg="modSp mod">
        <pc:chgData name="Jurgita Mitrulevičienė" userId="14553fdb-0a76-4b2e-9d25-f65ffe1080c9" providerId="ADAL" clId="{3B60AA2D-2337-4B1B-A545-FA457E3754F8}" dt="2023-05-03T06:03:29.864" v="8215" actId="20577"/>
        <pc:sldMkLst>
          <pc:docMk/>
          <pc:sldMk cId="4232188268" sldId="2118"/>
        </pc:sldMkLst>
        <pc:spChg chg="mod">
          <ac:chgData name="Jurgita Mitrulevičienė" userId="14553fdb-0a76-4b2e-9d25-f65ffe1080c9" providerId="ADAL" clId="{3B60AA2D-2337-4B1B-A545-FA457E3754F8}" dt="2023-05-03T05:41:07.488" v="7970" actId="6549"/>
          <ac:spMkLst>
            <pc:docMk/>
            <pc:sldMk cId="4232188268" sldId="2118"/>
            <ac:spMk id="4" creationId="{66BC8C4B-7DB6-95F5-115B-C3BFA238F04F}"/>
          </ac:spMkLst>
        </pc:spChg>
        <pc:graphicFrameChg chg="modGraphic">
          <ac:chgData name="Jurgita Mitrulevičienė" userId="14553fdb-0a76-4b2e-9d25-f65ffe1080c9" providerId="ADAL" clId="{3B60AA2D-2337-4B1B-A545-FA457E3754F8}" dt="2023-05-03T06:03:29.864" v="8215" actId="20577"/>
          <ac:graphicFrameMkLst>
            <pc:docMk/>
            <pc:sldMk cId="4232188268" sldId="2118"/>
            <ac:graphicFrameMk id="5" creationId="{BA34217A-38EA-1E57-0057-C97630541EF0}"/>
          </ac:graphicFrameMkLst>
        </pc:graphicFrameChg>
      </pc:sldChg>
      <pc:sldChg chg="modSp mod">
        <pc:chgData name="Jurgita Mitrulevičienė" userId="14553fdb-0a76-4b2e-9d25-f65ffe1080c9" providerId="ADAL" clId="{3B60AA2D-2337-4B1B-A545-FA457E3754F8}" dt="2023-05-03T05:41:13.131" v="7971" actId="6549"/>
        <pc:sldMkLst>
          <pc:docMk/>
          <pc:sldMk cId="3585862043" sldId="2119"/>
        </pc:sldMkLst>
        <pc:spChg chg="mod">
          <ac:chgData name="Jurgita Mitrulevičienė" userId="14553fdb-0a76-4b2e-9d25-f65ffe1080c9" providerId="ADAL" clId="{3B60AA2D-2337-4B1B-A545-FA457E3754F8}" dt="2023-05-03T05:41:13.131" v="7971" actId="6549"/>
          <ac:spMkLst>
            <pc:docMk/>
            <pc:sldMk cId="3585862043" sldId="2119"/>
            <ac:spMk id="4" creationId="{66BC8C4B-7DB6-95F5-115B-C3BFA238F04F}"/>
          </ac:spMkLst>
        </pc:spChg>
      </pc:sldChg>
      <pc:sldChg chg="modSp del mod">
        <pc:chgData name="Jurgita Mitrulevičienė" userId="14553fdb-0a76-4b2e-9d25-f65ffe1080c9" providerId="ADAL" clId="{3B60AA2D-2337-4B1B-A545-FA457E3754F8}" dt="2023-05-02T12:49:08.689" v="6308" actId="47"/>
        <pc:sldMkLst>
          <pc:docMk/>
          <pc:sldMk cId="644025313" sldId="2120"/>
        </pc:sldMkLst>
        <pc:spChg chg="mod">
          <ac:chgData name="Jurgita Mitrulevičienė" userId="14553fdb-0a76-4b2e-9d25-f65ffe1080c9" providerId="ADAL" clId="{3B60AA2D-2337-4B1B-A545-FA457E3754F8}" dt="2023-05-02T12:28:25.125" v="6028" actId="20577"/>
          <ac:spMkLst>
            <pc:docMk/>
            <pc:sldMk cId="644025313" sldId="2120"/>
            <ac:spMk id="4" creationId="{DE5ABD78-CA5E-0CDA-EAF6-E82F4E4AE0A8}"/>
          </ac:spMkLst>
        </pc:spChg>
        <pc:spChg chg="mod">
          <ac:chgData name="Jurgita Mitrulevičienė" userId="14553fdb-0a76-4b2e-9d25-f65ffe1080c9" providerId="ADAL" clId="{3B60AA2D-2337-4B1B-A545-FA457E3754F8}" dt="2023-05-02T12:29:06.022" v="6044" actId="20577"/>
          <ac:spMkLst>
            <pc:docMk/>
            <pc:sldMk cId="644025313" sldId="2120"/>
            <ac:spMk id="7" creationId="{6E09DA51-74F9-2600-DB80-217677BA3AC0}"/>
          </ac:spMkLst>
        </pc:spChg>
      </pc:sldChg>
      <pc:sldChg chg="del">
        <pc:chgData name="Jurgita Mitrulevičienė" userId="14553fdb-0a76-4b2e-9d25-f65ffe1080c9" providerId="ADAL" clId="{3B60AA2D-2337-4B1B-A545-FA457E3754F8}" dt="2023-04-27T06:22:19.594" v="5" actId="47"/>
        <pc:sldMkLst>
          <pc:docMk/>
          <pc:sldMk cId="3935412641" sldId="2121"/>
        </pc:sldMkLst>
      </pc:sldChg>
      <pc:sldChg chg="del">
        <pc:chgData name="Jurgita Mitrulevičienė" userId="14553fdb-0a76-4b2e-9d25-f65ffe1080c9" providerId="ADAL" clId="{3B60AA2D-2337-4B1B-A545-FA457E3754F8}" dt="2023-04-27T06:22:20.666" v="6" actId="47"/>
        <pc:sldMkLst>
          <pc:docMk/>
          <pc:sldMk cId="2480216337" sldId="2122"/>
        </pc:sldMkLst>
      </pc:sldChg>
      <pc:sldChg chg="del">
        <pc:chgData name="Jurgita Mitrulevičienė" userId="14553fdb-0a76-4b2e-9d25-f65ffe1080c9" providerId="ADAL" clId="{3B60AA2D-2337-4B1B-A545-FA457E3754F8}" dt="2023-05-02T12:48:34.380" v="6306" actId="47"/>
        <pc:sldMkLst>
          <pc:docMk/>
          <pc:sldMk cId="3187750238" sldId="2123"/>
        </pc:sldMkLst>
      </pc:sldChg>
      <pc:sldChg chg="del">
        <pc:chgData name="Jurgita Mitrulevičienė" userId="14553fdb-0a76-4b2e-9d25-f65ffe1080c9" providerId="ADAL" clId="{3B60AA2D-2337-4B1B-A545-FA457E3754F8}" dt="2023-05-02T12:48:36.139" v="6307" actId="47"/>
        <pc:sldMkLst>
          <pc:docMk/>
          <pc:sldMk cId="666878990" sldId="2124"/>
        </pc:sldMkLst>
      </pc:sldChg>
      <pc:sldChg chg="modSp del mod">
        <pc:chgData name="Jurgita Mitrulevičienė" userId="14553fdb-0a76-4b2e-9d25-f65ffe1080c9" providerId="ADAL" clId="{3B60AA2D-2337-4B1B-A545-FA457E3754F8}" dt="2023-05-02T13:16:28.036" v="6606" actId="2696"/>
        <pc:sldMkLst>
          <pc:docMk/>
          <pc:sldMk cId="2855956212" sldId="2125"/>
        </pc:sldMkLst>
        <pc:spChg chg="mod">
          <ac:chgData name="Jurgita Mitrulevičienė" userId="14553fdb-0a76-4b2e-9d25-f65ffe1080c9" providerId="ADAL" clId="{3B60AA2D-2337-4B1B-A545-FA457E3754F8}" dt="2023-05-02T13:09:58.445" v="6554" actId="20577"/>
          <ac:spMkLst>
            <pc:docMk/>
            <pc:sldMk cId="2855956212" sldId="2125"/>
            <ac:spMk id="2" creationId="{040557CF-327C-4298-9BE5-8F225E5E7C9B}"/>
          </ac:spMkLst>
        </pc:spChg>
        <pc:graphicFrameChg chg="mod">
          <ac:chgData name="Jurgita Mitrulevičienė" userId="14553fdb-0a76-4b2e-9d25-f65ffe1080c9" providerId="ADAL" clId="{3B60AA2D-2337-4B1B-A545-FA457E3754F8}" dt="2023-05-02T13:15:35.719" v="6598" actId="255"/>
          <ac:graphicFrameMkLst>
            <pc:docMk/>
            <pc:sldMk cId="2855956212" sldId="2125"/>
            <ac:graphicFrameMk id="4" creationId="{B4800A02-15FE-E963-B12F-96B523DDD9C0}"/>
          </ac:graphicFrameMkLst>
        </pc:graphicFrameChg>
      </pc:sldChg>
      <pc:sldChg chg="add">
        <pc:chgData name="Jurgita Mitrulevičienė" userId="14553fdb-0a76-4b2e-9d25-f65ffe1080c9" providerId="ADAL" clId="{3B60AA2D-2337-4B1B-A545-FA457E3754F8}" dt="2023-05-02T13:16:31.013" v="6607"/>
        <pc:sldMkLst>
          <pc:docMk/>
          <pc:sldMk cId="3640442832" sldId="2125"/>
        </pc:sldMkLst>
      </pc:sldChg>
      <pc:sldChg chg="del">
        <pc:chgData name="Jurgita Mitrulevičienė" userId="14553fdb-0a76-4b2e-9d25-f65ffe1080c9" providerId="ADAL" clId="{3B60AA2D-2337-4B1B-A545-FA457E3754F8}" dt="2023-04-27T06:22:06.613" v="3" actId="47"/>
        <pc:sldMkLst>
          <pc:docMk/>
          <pc:sldMk cId="152672965" sldId="2126"/>
        </pc:sldMkLst>
      </pc:sldChg>
      <pc:sldChg chg="modSp mod">
        <pc:chgData name="Jurgita Mitrulevičienė" userId="14553fdb-0a76-4b2e-9d25-f65ffe1080c9" providerId="ADAL" clId="{3B60AA2D-2337-4B1B-A545-FA457E3754F8}" dt="2023-05-03T06:47:50.337" v="8948" actId="20577"/>
        <pc:sldMkLst>
          <pc:docMk/>
          <pc:sldMk cId="523672764" sldId="2128"/>
        </pc:sldMkLst>
        <pc:spChg chg="mod">
          <ac:chgData name="Jurgita Mitrulevičienė" userId="14553fdb-0a76-4b2e-9d25-f65ffe1080c9" providerId="ADAL" clId="{3B60AA2D-2337-4B1B-A545-FA457E3754F8}" dt="2023-05-03T06:47:50.337" v="8948" actId="20577"/>
          <ac:spMkLst>
            <pc:docMk/>
            <pc:sldMk cId="523672764" sldId="2128"/>
            <ac:spMk id="3" creationId="{32EE7548-308F-C735-5118-DE247C355F78}"/>
          </ac:spMkLst>
        </pc:spChg>
      </pc:sldChg>
      <pc:sldChg chg="del">
        <pc:chgData name="Jurgita Mitrulevičienė" userId="14553fdb-0a76-4b2e-9d25-f65ffe1080c9" providerId="ADAL" clId="{3B60AA2D-2337-4B1B-A545-FA457E3754F8}" dt="2023-04-27T14:20:07.858" v="3128" actId="47"/>
        <pc:sldMkLst>
          <pc:docMk/>
          <pc:sldMk cId="1951103247" sldId="2129"/>
        </pc:sldMkLst>
      </pc:sldChg>
      <pc:sldChg chg="addSp delSp modSp add del mod ord">
        <pc:chgData name="Jurgita Mitrulevičienė" userId="14553fdb-0a76-4b2e-9d25-f65ffe1080c9" providerId="ADAL" clId="{3B60AA2D-2337-4B1B-A545-FA457E3754F8}" dt="2023-05-02T13:21:31.109" v="6608" actId="47"/>
        <pc:sldMkLst>
          <pc:docMk/>
          <pc:sldMk cId="2626936622" sldId="2130"/>
        </pc:sldMkLst>
        <pc:spChg chg="mod">
          <ac:chgData name="Jurgita Mitrulevičienė" userId="14553fdb-0a76-4b2e-9d25-f65ffe1080c9" providerId="ADAL" clId="{3B60AA2D-2337-4B1B-A545-FA457E3754F8}" dt="2023-05-02T13:07:38.283" v="6529"/>
          <ac:spMkLst>
            <pc:docMk/>
            <pc:sldMk cId="2626936622" sldId="2130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3B60AA2D-2337-4B1B-A545-FA457E3754F8}" dt="2023-04-27T06:34:27.267" v="190" actId="20577"/>
          <ac:spMkLst>
            <pc:docMk/>
            <pc:sldMk cId="2626936622" sldId="2130"/>
            <ac:spMk id="4" creationId="{5C154BBD-B4CB-889B-D8D5-F7CE83BA8CC1}"/>
          </ac:spMkLst>
        </pc:spChg>
        <pc:spChg chg="add del">
          <ac:chgData name="Jurgita Mitrulevičienė" userId="14553fdb-0a76-4b2e-9d25-f65ffe1080c9" providerId="ADAL" clId="{3B60AA2D-2337-4B1B-A545-FA457E3754F8}" dt="2023-04-27T06:33:54.144" v="159" actId="22"/>
          <ac:spMkLst>
            <pc:docMk/>
            <pc:sldMk cId="2626936622" sldId="2130"/>
            <ac:spMk id="5" creationId="{6F7B09A5-00CC-3D83-8760-F0C822F8CA90}"/>
          </ac:spMkLst>
        </pc:spChg>
      </pc:sldChg>
      <pc:sldChg chg="addSp delSp modSp add mod ord">
        <pc:chgData name="Jurgita Mitrulevičienė" userId="14553fdb-0a76-4b2e-9d25-f65ffe1080c9" providerId="ADAL" clId="{3B60AA2D-2337-4B1B-A545-FA457E3754F8}" dt="2023-05-02T08:36:00.651" v="5046" actId="948"/>
        <pc:sldMkLst>
          <pc:docMk/>
          <pc:sldMk cId="1291342612" sldId="2131"/>
        </pc:sldMkLst>
        <pc:spChg chg="mod">
          <ac:chgData name="Jurgita Mitrulevičienė" userId="14553fdb-0a76-4b2e-9d25-f65ffe1080c9" providerId="ADAL" clId="{3B60AA2D-2337-4B1B-A545-FA457E3754F8}" dt="2023-05-02T08:36:00.651" v="5046" actId="948"/>
          <ac:spMkLst>
            <pc:docMk/>
            <pc:sldMk cId="1291342612" sldId="2131"/>
            <ac:spMk id="3" creationId="{7451233C-C4A6-FB2E-39D2-83A2B59A9A26}"/>
          </ac:spMkLst>
        </pc:spChg>
        <pc:spChg chg="add del">
          <ac:chgData name="Jurgita Mitrulevičienė" userId="14553fdb-0a76-4b2e-9d25-f65ffe1080c9" providerId="ADAL" clId="{3B60AA2D-2337-4B1B-A545-FA457E3754F8}" dt="2023-04-27T08:06:51.426" v="1631" actId="22"/>
          <ac:spMkLst>
            <pc:docMk/>
            <pc:sldMk cId="1291342612" sldId="2131"/>
            <ac:spMk id="5" creationId="{EB5A083A-5B6B-CF76-B163-45D09205F0EF}"/>
          </ac:spMkLst>
        </pc:spChg>
        <pc:spChg chg="add del">
          <ac:chgData name="Jurgita Mitrulevičienė" userId="14553fdb-0a76-4b2e-9d25-f65ffe1080c9" providerId="ADAL" clId="{3B60AA2D-2337-4B1B-A545-FA457E3754F8}" dt="2023-04-27T08:06:55.672" v="1633" actId="22"/>
          <ac:spMkLst>
            <pc:docMk/>
            <pc:sldMk cId="1291342612" sldId="2131"/>
            <ac:spMk id="7" creationId="{6A665C29-2D35-D789-256E-359E89BD8705}"/>
          </ac:spMkLst>
        </pc:spChg>
      </pc:sldChg>
      <pc:sldChg chg="addSp modSp add mod ord">
        <pc:chgData name="Jurgita Mitrulevičienė" userId="14553fdb-0a76-4b2e-9d25-f65ffe1080c9" providerId="ADAL" clId="{3B60AA2D-2337-4B1B-A545-FA457E3754F8}" dt="2023-05-03T05:11:01.951" v="7745" actId="1076"/>
        <pc:sldMkLst>
          <pc:docMk/>
          <pc:sldMk cId="363014387" sldId="2132"/>
        </pc:sldMkLst>
        <pc:spChg chg="mod">
          <ac:chgData name="Jurgita Mitrulevičienė" userId="14553fdb-0a76-4b2e-9d25-f65ffe1080c9" providerId="ADAL" clId="{3B60AA2D-2337-4B1B-A545-FA457E3754F8}" dt="2023-05-03T05:10:41.815" v="7740" actId="6549"/>
          <ac:spMkLst>
            <pc:docMk/>
            <pc:sldMk cId="363014387" sldId="2132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3B60AA2D-2337-4B1B-A545-FA457E3754F8}" dt="2023-05-02T08:40:31.793" v="5077" actId="20577"/>
          <ac:spMkLst>
            <pc:docMk/>
            <pc:sldMk cId="363014387" sldId="2132"/>
            <ac:spMk id="4" creationId="{5C154BBD-B4CB-889B-D8D5-F7CE83BA8CC1}"/>
          </ac:spMkLst>
        </pc:spChg>
        <pc:spChg chg="add mod">
          <ac:chgData name="Jurgita Mitrulevičienė" userId="14553fdb-0a76-4b2e-9d25-f65ffe1080c9" providerId="ADAL" clId="{3B60AA2D-2337-4B1B-A545-FA457E3754F8}" dt="2023-05-03T05:11:01.951" v="7745" actId="1076"/>
          <ac:spMkLst>
            <pc:docMk/>
            <pc:sldMk cId="363014387" sldId="2132"/>
            <ac:spMk id="5" creationId="{428B3B2B-6CCF-5D6D-A39D-6B79D70DF839}"/>
          </ac:spMkLst>
        </pc:spChg>
        <pc:spChg chg="add mod">
          <ac:chgData name="Jurgita Mitrulevičienė" userId="14553fdb-0a76-4b2e-9d25-f65ffe1080c9" providerId="ADAL" clId="{3B60AA2D-2337-4B1B-A545-FA457E3754F8}" dt="2023-05-03T05:10:57.560" v="7744" actId="1076"/>
          <ac:spMkLst>
            <pc:docMk/>
            <pc:sldMk cId="363014387" sldId="2132"/>
            <ac:spMk id="6" creationId="{4B0E1F81-6D99-FAA9-42D9-54BD4D34072B}"/>
          </ac:spMkLst>
        </pc:spChg>
        <pc:spChg chg="add mod">
          <ac:chgData name="Jurgita Mitrulevičienė" userId="14553fdb-0a76-4b2e-9d25-f65ffe1080c9" providerId="ADAL" clId="{3B60AA2D-2337-4B1B-A545-FA457E3754F8}" dt="2023-05-03T05:10:54.774" v="7743" actId="1076"/>
          <ac:spMkLst>
            <pc:docMk/>
            <pc:sldMk cId="363014387" sldId="2132"/>
            <ac:spMk id="7" creationId="{20233B45-618D-EF16-1A05-3E90B013CC69}"/>
          </ac:spMkLst>
        </pc:spChg>
        <pc:spChg chg="add mod">
          <ac:chgData name="Jurgita Mitrulevičienė" userId="14553fdb-0a76-4b2e-9d25-f65ffe1080c9" providerId="ADAL" clId="{3B60AA2D-2337-4B1B-A545-FA457E3754F8}" dt="2023-05-03T05:10:53.087" v="7742" actId="1076"/>
          <ac:spMkLst>
            <pc:docMk/>
            <pc:sldMk cId="363014387" sldId="2132"/>
            <ac:spMk id="8" creationId="{6A518181-CFF3-AA67-9D3A-68F29C44ED59}"/>
          </ac:spMkLst>
        </pc:spChg>
        <pc:graphicFrameChg chg="add mod modGraphic">
          <ac:chgData name="Jurgita Mitrulevičienė" userId="14553fdb-0a76-4b2e-9d25-f65ffe1080c9" providerId="ADAL" clId="{3B60AA2D-2337-4B1B-A545-FA457E3754F8}" dt="2023-05-03T05:10:51.118" v="7741" actId="1076"/>
          <ac:graphicFrameMkLst>
            <pc:docMk/>
            <pc:sldMk cId="363014387" sldId="2132"/>
            <ac:graphicFrameMk id="2" creationId="{DD73E644-60D9-1BB8-486E-C6F7AF229ADC}"/>
          </ac:graphicFrameMkLst>
        </pc:graphicFrameChg>
      </pc:sldChg>
      <pc:sldChg chg="addSp delSp modSp add mod">
        <pc:chgData name="Jurgita Mitrulevičienė" userId="14553fdb-0a76-4b2e-9d25-f65ffe1080c9" providerId="ADAL" clId="{3B60AA2D-2337-4B1B-A545-FA457E3754F8}" dt="2023-05-03T05:11:53.864" v="7748" actId="20577"/>
        <pc:sldMkLst>
          <pc:docMk/>
          <pc:sldMk cId="1900993539" sldId="2133"/>
        </pc:sldMkLst>
        <pc:spChg chg="mod">
          <ac:chgData name="Jurgita Mitrulevičienė" userId="14553fdb-0a76-4b2e-9d25-f65ffe1080c9" providerId="ADAL" clId="{3B60AA2D-2337-4B1B-A545-FA457E3754F8}" dt="2023-05-02T14:06:35.379" v="7416" actId="6549"/>
          <ac:spMkLst>
            <pc:docMk/>
            <pc:sldMk cId="1900993539" sldId="2133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3B60AA2D-2337-4B1B-A545-FA457E3754F8}" dt="2023-04-27T08:07:11.783" v="1640" actId="20577"/>
          <ac:spMkLst>
            <pc:docMk/>
            <pc:sldMk cId="1900993539" sldId="2133"/>
            <ac:spMk id="4" creationId="{5C154BBD-B4CB-889B-D8D5-F7CE83BA8CC1}"/>
          </ac:spMkLst>
        </pc:spChg>
        <pc:graphicFrameChg chg="add del mod">
          <ac:chgData name="Jurgita Mitrulevičienė" userId="14553fdb-0a76-4b2e-9d25-f65ffe1080c9" providerId="ADAL" clId="{3B60AA2D-2337-4B1B-A545-FA457E3754F8}" dt="2023-05-02T13:24:16.805" v="6622" actId="478"/>
          <ac:graphicFrameMkLst>
            <pc:docMk/>
            <pc:sldMk cId="1900993539" sldId="2133"/>
            <ac:graphicFrameMk id="2" creationId="{AD19123A-5F3A-5FF2-CC28-D89527806792}"/>
          </ac:graphicFrameMkLst>
        </pc:graphicFrameChg>
        <pc:graphicFrameChg chg="add mod modGraphic">
          <ac:chgData name="Jurgita Mitrulevičienė" userId="14553fdb-0a76-4b2e-9d25-f65ffe1080c9" providerId="ADAL" clId="{3B60AA2D-2337-4B1B-A545-FA457E3754F8}" dt="2023-05-03T05:11:53.864" v="7748" actId="20577"/>
          <ac:graphicFrameMkLst>
            <pc:docMk/>
            <pc:sldMk cId="1900993539" sldId="2133"/>
            <ac:graphicFrameMk id="29" creationId="{02538E48-73A7-7B57-20DC-708227F7057D}"/>
          </ac:graphicFrameMkLst>
        </pc:graphicFrameChg>
        <pc:cxnChg chg="add del mod">
          <ac:chgData name="Jurgita Mitrulevičienė" userId="14553fdb-0a76-4b2e-9d25-f65ffe1080c9" providerId="ADAL" clId="{3B60AA2D-2337-4B1B-A545-FA457E3754F8}" dt="2023-05-02T13:24:16.805" v="6622" actId="478"/>
          <ac:cxnSpMkLst>
            <pc:docMk/>
            <pc:sldMk cId="1900993539" sldId="2133"/>
            <ac:cxnSpMk id="5" creationId="{42B5265C-BAD2-521E-FFEA-A43F08306715}"/>
          </ac:cxnSpMkLst>
        </pc:cxnChg>
        <pc:cxnChg chg="add del mod">
          <ac:chgData name="Jurgita Mitrulevičienė" userId="14553fdb-0a76-4b2e-9d25-f65ffe1080c9" providerId="ADAL" clId="{3B60AA2D-2337-4B1B-A545-FA457E3754F8}" dt="2023-05-02T13:24:16.805" v="6622" actId="478"/>
          <ac:cxnSpMkLst>
            <pc:docMk/>
            <pc:sldMk cId="1900993539" sldId="2133"/>
            <ac:cxnSpMk id="6" creationId="{2FDD6952-0F63-D9D7-20BD-2D95D79ADE7D}"/>
          </ac:cxnSpMkLst>
        </pc:cxnChg>
        <pc:cxnChg chg="add del mod">
          <ac:chgData name="Jurgita Mitrulevičienė" userId="14553fdb-0a76-4b2e-9d25-f65ffe1080c9" providerId="ADAL" clId="{3B60AA2D-2337-4B1B-A545-FA457E3754F8}" dt="2023-05-02T13:24:16.805" v="6622" actId="478"/>
          <ac:cxnSpMkLst>
            <pc:docMk/>
            <pc:sldMk cId="1900993539" sldId="2133"/>
            <ac:cxnSpMk id="7" creationId="{F53426C7-2946-211C-850D-CAD75DE4DD7A}"/>
          </ac:cxnSpMkLst>
        </pc:cxnChg>
        <pc:cxnChg chg="add del mod">
          <ac:chgData name="Jurgita Mitrulevičienė" userId="14553fdb-0a76-4b2e-9d25-f65ffe1080c9" providerId="ADAL" clId="{3B60AA2D-2337-4B1B-A545-FA457E3754F8}" dt="2023-05-02T13:24:16.805" v="6622" actId="478"/>
          <ac:cxnSpMkLst>
            <pc:docMk/>
            <pc:sldMk cId="1900993539" sldId="2133"/>
            <ac:cxnSpMk id="8" creationId="{F95CB903-9234-FE83-C91E-76B949F82D0D}"/>
          </ac:cxnSpMkLst>
        </pc:cxnChg>
        <pc:cxnChg chg="add del mod">
          <ac:chgData name="Jurgita Mitrulevičienė" userId="14553fdb-0a76-4b2e-9d25-f65ffe1080c9" providerId="ADAL" clId="{3B60AA2D-2337-4B1B-A545-FA457E3754F8}" dt="2023-05-02T13:24:16.805" v="6622" actId="478"/>
          <ac:cxnSpMkLst>
            <pc:docMk/>
            <pc:sldMk cId="1900993539" sldId="2133"/>
            <ac:cxnSpMk id="9" creationId="{C9E2C703-6A70-D183-9606-5F30B4E00735}"/>
          </ac:cxnSpMkLst>
        </pc:cxnChg>
        <pc:cxnChg chg="add del mod">
          <ac:chgData name="Jurgita Mitrulevičienė" userId="14553fdb-0a76-4b2e-9d25-f65ffe1080c9" providerId="ADAL" clId="{3B60AA2D-2337-4B1B-A545-FA457E3754F8}" dt="2023-05-02T13:24:16.805" v="6622" actId="478"/>
          <ac:cxnSpMkLst>
            <pc:docMk/>
            <pc:sldMk cId="1900993539" sldId="2133"/>
            <ac:cxnSpMk id="10" creationId="{1659E4E9-90ED-820C-AF2B-A6D0005D0ED1}"/>
          </ac:cxnSpMkLst>
        </pc:cxnChg>
        <pc:cxnChg chg="add del mod">
          <ac:chgData name="Jurgita Mitrulevičienė" userId="14553fdb-0a76-4b2e-9d25-f65ffe1080c9" providerId="ADAL" clId="{3B60AA2D-2337-4B1B-A545-FA457E3754F8}" dt="2023-05-02T13:24:16.805" v="6622" actId="478"/>
          <ac:cxnSpMkLst>
            <pc:docMk/>
            <pc:sldMk cId="1900993539" sldId="2133"/>
            <ac:cxnSpMk id="11" creationId="{68063147-A93F-178B-BDF2-D0F8A91DAF08}"/>
          </ac:cxnSpMkLst>
        </pc:cxnChg>
        <pc:cxnChg chg="add del mod">
          <ac:chgData name="Jurgita Mitrulevičienė" userId="14553fdb-0a76-4b2e-9d25-f65ffe1080c9" providerId="ADAL" clId="{3B60AA2D-2337-4B1B-A545-FA457E3754F8}" dt="2023-05-02T13:24:16.805" v="6622" actId="478"/>
          <ac:cxnSpMkLst>
            <pc:docMk/>
            <pc:sldMk cId="1900993539" sldId="2133"/>
            <ac:cxnSpMk id="12" creationId="{BE44D2F7-4C7F-213B-6094-E01B45D1E235}"/>
          </ac:cxnSpMkLst>
        </pc:cxnChg>
        <pc:cxnChg chg="add del mod">
          <ac:chgData name="Jurgita Mitrulevičienė" userId="14553fdb-0a76-4b2e-9d25-f65ffe1080c9" providerId="ADAL" clId="{3B60AA2D-2337-4B1B-A545-FA457E3754F8}" dt="2023-05-02T13:24:16.805" v="6622" actId="478"/>
          <ac:cxnSpMkLst>
            <pc:docMk/>
            <pc:sldMk cId="1900993539" sldId="2133"/>
            <ac:cxnSpMk id="13" creationId="{4CC31CAC-B11B-465D-AF00-BAF020A82C4E}"/>
          </ac:cxnSpMkLst>
        </pc:cxnChg>
        <pc:cxnChg chg="add del mod">
          <ac:chgData name="Jurgita Mitrulevičienė" userId="14553fdb-0a76-4b2e-9d25-f65ffe1080c9" providerId="ADAL" clId="{3B60AA2D-2337-4B1B-A545-FA457E3754F8}" dt="2023-05-02T13:24:16.805" v="6622" actId="478"/>
          <ac:cxnSpMkLst>
            <pc:docMk/>
            <pc:sldMk cId="1900993539" sldId="2133"/>
            <ac:cxnSpMk id="14" creationId="{32A0052F-04CE-9E75-6015-1722075E01C2}"/>
          </ac:cxnSpMkLst>
        </pc:cxnChg>
        <pc:cxnChg chg="add del mod">
          <ac:chgData name="Jurgita Mitrulevičienė" userId="14553fdb-0a76-4b2e-9d25-f65ffe1080c9" providerId="ADAL" clId="{3B60AA2D-2337-4B1B-A545-FA457E3754F8}" dt="2023-05-02T13:24:16.805" v="6622" actId="478"/>
          <ac:cxnSpMkLst>
            <pc:docMk/>
            <pc:sldMk cId="1900993539" sldId="2133"/>
            <ac:cxnSpMk id="15" creationId="{2CBEAD0C-C47C-8DCC-590C-FECF46C72937}"/>
          </ac:cxnSpMkLst>
        </pc:cxnChg>
        <pc:cxnChg chg="add del mod">
          <ac:chgData name="Jurgita Mitrulevičienė" userId="14553fdb-0a76-4b2e-9d25-f65ffe1080c9" providerId="ADAL" clId="{3B60AA2D-2337-4B1B-A545-FA457E3754F8}" dt="2023-05-02T13:24:16.805" v="6622" actId="478"/>
          <ac:cxnSpMkLst>
            <pc:docMk/>
            <pc:sldMk cId="1900993539" sldId="2133"/>
            <ac:cxnSpMk id="16" creationId="{68D6337F-4504-6B2B-B524-CB6412C08130}"/>
          </ac:cxnSpMkLst>
        </pc:cxnChg>
      </pc:sldChg>
      <pc:sldChg chg="addSp delSp modSp add mod">
        <pc:chgData name="Jurgita Mitrulevičienė" userId="14553fdb-0a76-4b2e-9d25-f65ffe1080c9" providerId="ADAL" clId="{3B60AA2D-2337-4B1B-A545-FA457E3754F8}" dt="2023-05-03T05:05:54.330" v="7685" actId="207"/>
        <pc:sldMkLst>
          <pc:docMk/>
          <pc:sldMk cId="2494050420" sldId="2134"/>
        </pc:sldMkLst>
        <pc:spChg chg="mod">
          <ac:chgData name="Jurgita Mitrulevičienė" userId="14553fdb-0a76-4b2e-9d25-f65ffe1080c9" providerId="ADAL" clId="{3B60AA2D-2337-4B1B-A545-FA457E3754F8}" dt="2023-05-03T05:05:54.330" v="7685" actId="207"/>
          <ac:spMkLst>
            <pc:docMk/>
            <pc:sldMk cId="2494050420" sldId="2134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3B60AA2D-2337-4B1B-A545-FA457E3754F8}" dt="2023-05-02T08:39:11.694" v="5068" actId="20577"/>
          <ac:spMkLst>
            <pc:docMk/>
            <pc:sldMk cId="2494050420" sldId="2134"/>
            <ac:spMk id="4" creationId="{5C154BBD-B4CB-889B-D8D5-F7CE83BA8CC1}"/>
          </ac:spMkLst>
        </pc:spChg>
        <pc:spChg chg="add del">
          <ac:chgData name="Jurgita Mitrulevičienė" userId="14553fdb-0a76-4b2e-9d25-f65ffe1080c9" providerId="ADAL" clId="{3B60AA2D-2337-4B1B-A545-FA457E3754F8}" dt="2023-05-02T08:38:32.561" v="5058" actId="478"/>
          <ac:spMkLst>
            <pc:docMk/>
            <pc:sldMk cId="2494050420" sldId="2134"/>
            <ac:spMk id="5" creationId="{02BA04EB-2B66-8C91-B3B0-6A3F96188CC8}"/>
          </ac:spMkLst>
        </pc:spChg>
      </pc:sldChg>
      <pc:sldChg chg="addSp modSp mod">
        <pc:chgData name="Jurgita Mitrulevičienė" userId="14553fdb-0a76-4b2e-9d25-f65ffe1080c9" providerId="ADAL" clId="{3B60AA2D-2337-4B1B-A545-FA457E3754F8}" dt="2023-05-03T06:21:51.727" v="8353" actId="14100"/>
        <pc:sldMkLst>
          <pc:docMk/>
          <pc:sldMk cId="2562567325" sldId="2135"/>
        </pc:sldMkLst>
        <pc:spChg chg="mod">
          <ac:chgData name="Jurgita Mitrulevičienė" userId="14553fdb-0a76-4b2e-9d25-f65ffe1080c9" providerId="ADAL" clId="{3B60AA2D-2337-4B1B-A545-FA457E3754F8}" dt="2023-05-03T06:07:06.706" v="8240" actId="255"/>
          <ac:spMkLst>
            <pc:docMk/>
            <pc:sldMk cId="2562567325" sldId="2135"/>
            <ac:spMk id="3" creationId="{7451233C-C4A6-FB2E-39D2-83A2B59A9A26}"/>
          </ac:spMkLst>
        </pc:spChg>
        <pc:spChg chg="add mod">
          <ac:chgData name="Jurgita Mitrulevičienė" userId="14553fdb-0a76-4b2e-9d25-f65ffe1080c9" providerId="ADAL" clId="{3B60AA2D-2337-4B1B-A545-FA457E3754F8}" dt="2023-05-03T06:21:40.642" v="8352" actId="20578"/>
          <ac:spMkLst>
            <pc:docMk/>
            <pc:sldMk cId="2562567325" sldId="2135"/>
            <ac:spMk id="6" creationId="{D5DB8597-7042-AE53-6313-76834AF69501}"/>
          </ac:spMkLst>
        </pc:spChg>
        <pc:graphicFrameChg chg="add mod modGraphic">
          <ac:chgData name="Jurgita Mitrulevičienė" userId="14553fdb-0a76-4b2e-9d25-f65ffe1080c9" providerId="ADAL" clId="{3B60AA2D-2337-4B1B-A545-FA457E3754F8}" dt="2023-05-03T06:21:51.727" v="8353" actId="14100"/>
          <ac:graphicFrameMkLst>
            <pc:docMk/>
            <pc:sldMk cId="2562567325" sldId="2135"/>
            <ac:graphicFrameMk id="2" creationId="{54450BE1-4158-B742-B0E7-E9F59F4FF224}"/>
          </ac:graphicFrameMkLst>
        </pc:graphicFrameChg>
        <pc:picChg chg="add mod">
          <ac:chgData name="Jurgita Mitrulevičienė" userId="14553fdb-0a76-4b2e-9d25-f65ffe1080c9" providerId="ADAL" clId="{3B60AA2D-2337-4B1B-A545-FA457E3754F8}" dt="2023-05-03T06:19:58.448" v="8345" actId="14100"/>
          <ac:picMkLst>
            <pc:docMk/>
            <pc:sldMk cId="2562567325" sldId="2135"/>
            <ac:picMk id="5" creationId="{94EE14F4-AA84-3349-063F-A88F1ECBEB9E}"/>
          </ac:picMkLst>
        </pc:picChg>
      </pc:sldChg>
      <pc:sldChg chg="addSp delSp modSp add mod">
        <pc:chgData name="Jurgita Mitrulevičienė" userId="14553fdb-0a76-4b2e-9d25-f65ffe1080c9" providerId="ADAL" clId="{3B60AA2D-2337-4B1B-A545-FA457E3754F8}" dt="2023-05-02T13:01:39.500" v="6356" actId="6549"/>
        <pc:sldMkLst>
          <pc:docMk/>
          <pc:sldMk cId="2758005803" sldId="2135"/>
        </pc:sldMkLst>
        <pc:spChg chg="mod">
          <ac:chgData name="Jurgita Mitrulevičienė" userId="14553fdb-0a76-4b2e-9d25-f65ffe1080c9" providerId="ADAL" clId="{3B60AA2D-2337-4B1B-A545-FA457E3754F8}" dt="2023-05-02T08:23:16.565" v="4866" actId="20577"/>
          <ac:spMkLst>
            <pc:docMk/>
            <pc:sldMk cId="2758005803" sldId="2135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3B60AA2D-2337-4B1B-A545-FA457E3754F8}" dt="2023-05-02T13:01:39.500" v="6356" actId="6549"/>
          <ac:spMkLst>
            <pc:docMk/>
            <pc:sldMk cId="2758005803" sldId="2135"/>
            <ac:spMk id="4" creationId="{5C154BBD-B4CB-889B-D8D5-F7CE83BA8CC1}"/>
          </ac:spMkLst>
        </pc:spChg>
        <pc:spChg chg="add del">
          <ac:chgData name="Jurgita Mitrulevičienė" userId="14553fdb-0a76-4b2e-9d25-f65ffe1080c9" providerId="ADAL" clId="{3B60AA2D-2337-4B1B-A545-FA457E3754F8}" dt="2023-04-27T08:41:10.519" v="2384" actId="22"/>
          <ac:spMkLst>
            <pc:docMk/>
            <pc:sldMk cId="2758005803" sldId="2135"/>
            <ac:spMk id="5" creationId="{952B135E-D57F-0DA2-4EC1-70D303846472}"/>
          </ac:spMkLst>
        </pc:spChg>
        <pc:spChg chg="add del">
          <ac:chgData name="Jurgita Mitrulevičienė" userId="14553fdb-0a76-4b2e-9d25-f65ffe1080c9" providerId="ADAL" clId="{3B60AA2D-2337-4B1B-A545-FA457E3754F8}" dt="2023-04-27T08:41:09.849" v="2383" actId="22"/>
          <ac:spMkLst>
            <pc:docMk/>
            <pc:sldMk cId="2758005803" sldId="2135"/>
            <ac:spMk id="7" creationId="{84DB073E-1051-3C8A-E4C8-A0E6012D26F3}"/>
          </ac:spMkLst>
        </pc:spChg>
      </pc:sldChg>
      <pc:sldChg chg="modSp add mod">
        <pc:chgData name="Jurgita Mitrulevičienė" userId="14553fdb-0a76-4b2e-9d25-f65ffe1080c9" providerId="ADAL" clId="{3B60AA2D-2337-4B1B-A545-FA457E3754F8}" dt="2023-05-03T06:18:19.567" v="8329" actId="14100"/>
        <pc:sldMkLst>
          <pc:docMk/>
          <pc:sldMk cId="1376739037" sldId="2136"/>
        </pc:sldMkLst>
        <pc:spChg chg="mod">
          <ac:chgData name="Jurgita Mitrulevičienė" userId="14553fdb-0a76-4b2e-9d25-f65ffe1080c9" providerId="ADAL" clId="{3B60AA2D-2337-4B1B-A545-FA457E3754F8}" dt="2023-05-03T06:18:19.567" v="8329" actId="14100"/>
          <ac:spMkLst>
            <pc:docMk/>
            <pc:sldMk cId="1376739037" sldId="2136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3B60AA2D-2337-4B1B-A545-FA457E3754F8}" dt="2023-05-03T06:09:41.816" v="8257" actId="20577"/>
          <ac:spMkLst>
            <pc:docMk/>
            <pc:sldMk cId="1376739037" sldId="2136"/>
            <ac:spMk id="4" creationId="{5C154BBD-B4CB-889B-D8D5-F7CE83BA8CC1}"/>
          </ac:spMkLst>
        </pc:spChg>
      </pc:sldChg>
      <pc:sldChg chg="modSp add mod">
        <pc:chgData name="Jurgita Mitrulevičienė" userId="14553fdb-0a76-4b2e-9d25-f65ffe1080c9" providerId="ADAL" clId="{3B60AA2D-2337-4B1B-A545-FA457E3754F8}" dt="2023-05-03T13:29:08.248" v="9419" actId="20577"/>
        <pc:sldMkLst>
          <pc:docMk/>
          <pc:sldMk cId="3370006122" sldId="2137"/>
        </pc:sldMkLst>
        <pc:spChg chg="mod">
          <ac:chgData name="Jurgita Mitrulevičienė" userId="14553fdb-0a76-4b2e-9d25-f65ffe1080c9" providerId="ADAL" clId="{3B60AA2D-2337-4B1B-A545-FA457E3754F8}" dt="2023-05-03T13:29:08.248" v="9419" actId="20577"/>
          <ac:spMkLst>
            <pc:docMk/>
            <pc:sldMk cId="3370006122" sldId="2137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3B60AA2D-2337-4B1B-A545-FA457E3754F8}" dt="2023-04-28T05:46:39.209" v="3366" actId="207"/>
          <ac:spMkLst>
            <pc:docMk/>
            <pc:sldMk cId="3370006122" sldId="2137"/>
            <ac:spMk id="4" creationId="{5C154BBD-B4CB-889B-D8D5-F7CE83BA8CC1}"/>
          </ac:spMkLst>
        </pc:spChg>
      </pc:sldChg>
      <pc:sldChg chg="addSp delSp modSp add mod">
        <pc:chgData name="Jurgita Mitrulevičienė" userId="14553fdb-0a76-4b2e-9d25-f65ffe1080c9" providerId="ADAL" clId="{3B60AA2D-2337-4B1B-A545-FA457E3754F8}" dt="2023-05-03T05:44:54.681" v="7973" actId="6549"/>
        <pc:sldMkLst>
          <pc:docMk/>
          <pc:sldMk cId="2655243292" sldId="2138"/>
        </pc:sldMkLst>
        <pc:spChg chg="add del mod">
          <ac:chgData name="Jurgita Mitrulevičienė" userId="14553fdb-0a76-4b2e-9d25-f65ffe1080c9" providerId="ADAL" clId="{3B60AA2D-2337-4B1B-A545-FA457E3754F8}" dt="2023-05-02T09:02:30.328" v="5140" actId="478"/>
          <ac:spMkLst>
            <pc:docMk/>
            <pc:sldMk cId="2655243292" sldId="2138"/>
            <ac:spMk id="3" creationId="{D46D7DBC-C256-4ADC-1AA6-BCA04DB703FC}"/>
          </ac:spMkLst>
        </pc:spChg>
        <pc:spChg chg="add del">
          <ac:chgData name="Jurgita Mitrulevičienė" userId="14553fdb-0a76-4b2e-9d25-f65ffe1080c9" providerId="ADAL" clId="{3B60AA2D-2337-4B1B-A545-FA457E3754F8}" dt="2023-05-02T12:56:48.314" v="6310" actId="22"/>
          <ac:spMkLst>
            <pc:docMk/>
            <pc:sldMk cId="2655243292" sldId="2138"/>
            <ac:spMk id="5" creationId="{743BA6F3-0099-9B17-80CC-F80714C5D0B4}"/>
          </ac:spMkLst>
        </pc:spChg>
        <pc:spChg chg="add mod">
          <ac:chgData name="Jurgita Mitrulevičienė" userId="14553fdb-0a76-4b2e-9d25-f65ffe1080c9" providerId="ADAL" clId="{3B60AA2D-2337-4B1B-A545-FA457E3754F8}" dt="2023-05-02T12:57:25.658" v="6314" actId="14100"/>
          <ac:spMkLst>
            <pc:docMk/>
            <pc:sldMk cId="2655243292" sldId="2138"/>
            <ac:spMk id="6" creationId="{77F2E1E2-17D2-3ACC-CE4C-4117A3559224}"/>
          </ac:spMkLst>
        </pc:spChg>
        <pc:spChg chg="mod">
          <ac:chgData name="Jurgita Mitrulevičienė" userId="14553fdb-0a76-4b2e-9d25-f65ffe1080c9" providerId="ADAL" clId="{3B60AA2D-2337-4B1B-A545-FA457E3754F8}" dt="2023-05-03T05:44:54.681" v="7973" actId="6549"/>
          <ac:spMkLst>
            <pc:docMk/>
            <pc:sldMk cId="2655243292" sldId="2138"/>
            <ac:spMk id="7" creationId="{1C871CE6-06AA-3513-FD2E-10C85023BCBF}"/>
          </ac:spMkLst>
        </pc:spChg>
        <pc:graphicFrameChg chg="add del mod modGraphic">
          <ac:chgData name="Jurgita Mitrulevičienė" userId="14553fdb-0a76-4b2e-9d25-f65ffe1080c9" providerId="ADAL" clId="{3B60AA2D-2337-4B1B-A545-FA457E3754F8}" dt="2023-05-02T10:03:34.686" v="5535" actId="14100"/>
          <ac:graphicFrameMkLst>
            <pc:docMk/>
            <pc:sldMk cId="2655243292" sldId="2138"/>
            <ac:graphicFrameMk id="8" creationId="{6554AA8B-673E-7C2A-F28B-CEAB66B2CD03}"/>
          </ac:graphicFrameMkLst>
        </pc:graphicFrameChg>
        <pc:graphicFrameChg chg="add del mod">
          <ac:chgData name="Jurgita Mitrulevičienė" userId="14553fdb-0a76-4b2e-9d25-f65ffe1080c9" providerId="ADAL" clId="{3B60AA2D-2337-4B1B-A545-FA457E3754F8}" dt="2023-05-02T13:04:28.287" v="6482" actId="478"/>
          <ac:graphicFrameMkLst>
            <pc:docMk/>
            <pc:sldMk cId="2655243292" sldId="2138"/>
            <ac:graphicFrameMk id="9" creationId="{D5E5173A-C6F0-7471-9F58-D653C94CAA43}"/>
          </ac:graphicFrameMkLst>
        </pc:graphicFrameChg>
      </pc:sldChg>
      <pc:sldChg chg="add del">
        <pc:chgData name="Jurgita Mitrulevičienė" userId="14553fdb-0a76-4b2e-9d25-f65ffe1080c9" providerId="ADAL" clId="{3B60AA2D-2337-4B1B-A545-FA457E3754F8}" dt="2023-05-02T09:02:56.118" v="5148"/>
        <pc:sldMkLst>
          <pc:docMk/>
          <pc:sldMk cId="3172891738" sldId="2139"/>
        </pc:sldMkLst>
      </pc:sldChg>
      <pc:sldChg chg="addSp delSp modSp add mod">
        <pc:chgData name="Jurgita Mitrulevičienė" userId="14553fdb-0a76-4b2e-9d25-f65ffe1080c9" providerId="ADAL" clId="{3B60AA2D-2337-4B1B-A545-FA457E3754F8}" dt="2023-05-03T05:45:42.643" v="7976" actId="6549"/>
        <pc:sldMkLst>
          <pc:docMk/>
          <pc:sldMk cId="3317851735" sldId="2139"/>
        </pc:sldMkLst>
        <pc:spChg chg="add del mod">
          <ac:chgData name="Jurgita Mitrulevičienė" userId="14553fdb-0a76-4b2e-9d25-f65ffe1080c9" providerId="ADAL" clId="{3B60AA2D-2337-4B1B-A545-FA457E3754F8}" dt="2023-05-02T10:10:36.522" v="5553" actId="478"/>
          <ac:spMkLst>
            <pc:docMk/>
            <pc:sldMk cId="3317851735" sldId="2139"/>
            <ac:spMk id="3" creationId="{8BE3A7A1-5B4D-F547-13CD-BDD8607977B6}"/>
          </ac:spMkLst>
        </pc:spChg>
        <pc:spChg chg="mod">
          <ac:chgData name="Jurgita Mitrulevičienė" userId="14553fdb-0a76-4b2e-9d25-f65ffe1080c9" providerId="ADAL" clId="{3B60AA2D-2337-4B1B-A545-FA457E3754F8}" dt="2023-05-03T05:45:05.544" v="7975" actId="6549"/>
          <ac:spMkLst>
            <pc:docMk/>
            <pc:sldMk cId="3317851735" sldId="2139"/>
            <ac:spMk id="7" creationId="{1C871CE6-06AA-3513-FD2E-10C85023BCBF}"/>
          </ac:spMkLst>
        </pc:spChg>
        <pc:graphicFrameChg chg="add del mod modGraphic">
          <ac:chgData name="Jurgita Mitrulevičienė" userId="14553fdb-0a76-4b2e-9d25-f65ffe1080c9" providerId="ADAL" clId="{3B60AA2D-2337-4B1B-A545-FA457E3754F8}" dt="2023-05-03T05:45:42.643" v="7976" actId="6549"/>
          <ac:graphicFrameMkLst>
            <pc:docMk/>
            <pc:sldMk cId="3317851735" sldId="2139"/>
            <ac:graphicFrameMk id="8" creationId="{6554AA8B-673E-7C2A-F28B-CEAB66B2CD03}"/>
          </ac:graphicFrameMkLst>
        </pc:graphicFrameChg>
      </pc:sldChg>
      <pc:sldChg chg="modSp add mod">
        <pc:chgData name="Jurgita Mitrulevičienė" userId="14553fdb-0a76-4b2e-9d25-f65ffe1080c9" providerId="ADAL" clId="{3B60AA2D-2337-4B1B-A545-FA457E3754F8}" dt="2023-05-03T05:45:50.642" v="7977" actId="6549"/>
        <pc:sldMkLst>
          <pc:docMk/>
          <pc:sldMk cId="2203761154" sldId="2140"/>
        </pc:sldMkLst>
        <pc:spChg chg="mod">
          <ac:chgData name="Jurgita Mitrulevičienė" userId="14553fdb-0a76-4b2e-9d25-f65ffe1080c9" providerId="ADAL" clId="{3B60AA2D-2337-4B1B-A545-FA457E3754F8}" dt="2023-05-03T05:45:50.642" v="7977" actId="6549"/>
          <ac:spMkLst>
            <pc:docMk/>
            <pc:sldMk cId="2203761154" sldId="2140"/>
            <ac:spMk id="7" creationId="{1C871CE6-06AA-3513-FD2E-10C85023BCBF}"/>
          </ac:spMkLst>
        </pc:spChg>
        <pc:graphicFrameChg chg="mod modGraphic">
          <ac:chgData name="Jurgita Mitrulevičienė" userId="14553fdb-0a76-4b2e-9d25-f65ffe1080c9" providerId="ADAL" clId="{3B60AA2D-2337-4B1B-A545-FA457E3754F8}" dt="2023-05-02T12:27:04.760" v="6017"/>
          <ac:graphicFrameMkLst>
            <pc:docMk/>
            <pc:sldMk cId="2203761154" sldId="2140"/>
            <ac:graphicFrameMk id="8" creationId="{6554AA8B-673E-7C2A-F28B-CEAB66B2CD03}"/>
          </ac:graphicFrameMkLst>
        </pc:graphicFrameChg>
      </pc:sldChg>
      <pc:sldChg chg="modSp add mod">
        <pc:chgData name="Jurgita Mitrulevičienė" userId="14553fdb-0a76-4b2e-9d25-f65ffe1080c9" providerId="ADAL" clId="{3B60AA2D-2337-4B1B-A545-FA457E3754F8}" dt="2023-05-03T05:45:55.789" v="7978" actId="6549"/>
        <pc:sldMkLst>
          <pc:docMk/>
          <pc:sldMk cId="2339662347" sldId="2141"/>
        </pc:sldMkLst>
        <pc:spChg chg="mod">
          <ac:chgData name="Jurgita Mitrulevičienė" userId="14553fdb-0a76-4b2e-9d25-f65ffe1080c9" providerId="ADAL" clId="{3B60AA2D-2337-4B1B-A545-FA457E3754F8}" dt="2023-05-03T05:45:55.789" v="7978" actId="6549"/>
          <ac:spMkLst>
            <pc:docMk/>
            <pc:sldMk cId="2339662347" sldId="2141"/>
            <ac:spMk id="7" creationId="{1C871CE6-06AA-3513-FD2E-10C85023BCBF}"/>
          </ac:spMkLst>
        </pc:spChg>
        <pc:graphicFrameChg chg="modGraphic">
          <ac:chgData name="Jurgita Mitrulevičienė" userId="14553fdb-0a76-4b2e-9d25-f65ffe1080c9" providerId="ADAL" clId="{3B60AA2D-2337-4B1B-A545-FA457E3754F8}" dt="2023-05-02T12:27:47.749" v="6020" actId="255"/>
          <ac:graphicFrameMkLst>
            <pc:docMk/>
            <pc:sldMk cId="2339662347" sldId="2141"/>
            <ac:graphicFrameMk id="8" creationId="{6554AA8B-673E-7C2A-F28B-CEAB66B2CD03}"/>
          </ac:graphicFrameMkLst>
        </pc:graphicFrameChg>
      </pc:sldChg>
      <pc:sldChg chg="addSp delSp modSp add mod">
        <pc:chgData name="Jurgita Mitrulevičienė" userId="14553fdb-0a76-4b2e-9d25-f65ffe1080c9" providerId="ADAL" clId="{3B60AA2D-2337-4B1B-A545-FA457E3754F8}" dt="2023-05-03T05:46:03.767" v="7979" actId="6549"/>
        <pc:sldMkLst>
          <pc:docMk/>
          <pc:sldMk cId="1470404650" sldId="2142"/>
        </pc:sldMkLst>
        <pc:spChg chg="add del mod">
          <ac:chgData name="Jurgita Mitrulevičienė" userId="14553fdb-0a76-4b2e-9d25-f65ffe1080c9" providerId="ADAL" clId="{3B60AA2D-2337-4B1B-A545-FA457E3754F8}" dt="2023-05-02T12:46:48.440" v="6299" actId="478"/>
          <ac:spMkLst>
            <pc:docMk/>
            <pc:sldMk cId="1470404650" sldId="2142"/>
            <ac:spMk id="3" creationId="{0820E2DF-5327-B190-7631-2AC44AE67DB1}"/>
          </ac:spMkLst>
        </pc:spChg>
        <pc:spChg chg="mod">
          <ac:chgData name="Jurgita Mitrulevičienė" userId="14553fdb-0a76-4b2e-9d25-f65ffe1080c9" providerId="ADAL" clId="{3B60AA2D-2337-4B1B-A545-FA457E3754F8}" dt="2023-05-03T05:46:03.767" v="7979" actId="6549"/>
          <ac:spMkLst>
            <pc:docMk/>
            <pc:sldMk cId="1470404650" sldId="2142"/>
            <ac:spMk id="4" creationId="{DE5ABD78-CA5E-0CDA-EAF6-E82F4E4AE0A8}"/>
          </ac:spMkLst>
        </pc:spChg>
        <pc:spChg chg="mod">
          <ac:chgData name="Jurgita Mitrulevičienė" userId="14553fdb-0a76-4b2e-9d25-f65ffe1080c9" providerId="ADAL" clId="{3B60AA2D-2337-4B1B-A545-FA457E3754F8}" dt="2023-05-02T12:47:42.957" v="6305" actId="13926"/>
          <ac:spMkLst>
            <pc:docMk/>
            <pc:sldMk cId="1470404650" sldId="2142"/>
            <ac:spMk id="7" creationId="{6E09DA51-74F9-2600-DB80-217677BA3AC0}"/>
          </ac:spMkLst>
        </pc:spChg>
        <pc:graphicFrameChg chg="del">
          <ac:chgData name="Jurgita Mitrulevičienė" userId="14553fdb-0a76-4b2e-9d25-f65ffe1080c9" providerId="ADAL" clId="{3B60AA2D-2337-4B1B-A545-FA457E3754F8}" dt="2023-05-02T12:46:31.997" v="6297" actId="478"/>
          <ac:graphicFrameMkLst>
            <pc:docMk/>
            <pc:sldMk cId="1470404650" sldId="2142"/>
            <ac:graphicFrameMk id="5" creationId="{B56646A1-260C-6495-9DD4-E5CE264F74D6}"/>
          </ac:graphicFrameMkLst>
        </pc:graphicFrameChg>
      </pc:sldChg>
      <pc:sldChg chg="addSp delSp modSp add mod">
        <pc:chgData name="Jurgita Mitrulevičienė" userId="14553fdb-0a76-4b2e-9d25-f65ffe1080c9" providerId="ADAL" clId="{3B60AA2D-2337-4B1B-A545-FA457E3754F8}" dt="2023-05-03T06:17:58.220" v="8325" actId="20577"/>
        <pc:sldMkLst>
          <pc:docMk/>
          <pc:sldMk cId="4188601085" sldId="2143"/>
        </pc:sldMkLst>
        <pc:spChg chg="add del mod">
          <ac:chgData name="Jurgita Mitrulevičienė" userId="14553fdb-0a76-4b2e-9d25-f65ffe1080c9" providerId="ADAL" clId="{3B60AA2D-2337-4B1B-A545-FA457E3754F8}" dt="2023-05-02T12:58:24.023" v="6323"/>
          <ac:spMkLst>
            <pc:docMk/>
            <pc:sldMk cId="4188601085" sldId="2143"/>
            <ac:spMk id="3" creationId="{C4A82C8B-05F8-24EE-10F2-E3265FD24851}"/>
          </ac:spMkLst>
        </pc:spChg>
        <pc:spChg chg="add mod">
          <ac:chgData name="Jurgita Mitrulevičienė" userId="14553fdb-0a76-4b2e-9d25-f65ffe1080c9" providerId="ADAL" clId="{3B60AA2D-2337-4B1B-A545-FA457E3754F8}" dt="2023-05-03T06:17:58.220" v="8325" actId="20577"/>
          <ac:spMkLst>
            <pc:docMk/>
            <pc:sldMk cId="4188601085" sldId="2143"/>
            <ac:spMk id="5" creationId="{0F9FE8CD-0044-6DFB-BD4D-7025676A914D}"/>
          </ac:spMkLst>
        </pc:spChg>
        <pc:spChg chg="del">
          <ac:chgData name="Jurgita Mitrulevičienė" userId="14553fdb-0a76-4b2e-9d25-f65ffe1080c9" providerId="ADAL" clId="{3B60AA2D-2337-4B1B-A545-FA457E3754F8}" dt="2023-05-02T13:00:59.797" v="6353" actId="478"/>
          <ac:spMkLst>
            <pc:docMk/>
            <pc:sldMk cId="4188601085" sldId="2143"/>
            <ac:spMk id="6" creationId="{77F2E1E2-17D2-3ACC-CE4C-4117A3559224}"/>
          </ac:spMkLst>
        </pc:spChg>
        <pc:spChg chg="mod">
          <ac:chgData name="Jurgita Mitrulevičienė" userId="14553fdb-0a76-4b2e-9d25-f65ffe1080c9" providerId="ADAL" clId="{3B60AA2D-2337-4B1B-A545-FA457E3754F8}" dt="2023-05-03T06:10:20.763" v="8260" actId="20577"/>
          <ac:spMkLst>
            <pc:docMk/>
            <pc:sldMk cId="4188601085" sldId="2143"/>
            <ac:spMk id="7" creationId="{1C871CE6-06AA-3513-FD2E-10C85023BCBF}"/>
          </ac:spMkLst>
        </pc:spChg>
        <pc:graphicFrameChg chg="add mod">
          <ac:chgData name="Jurgita Mitrulevičienė" userId="14553fdb-0a76-4b2e-9d25-f65ffe1080c9" providerId="ADAL" clId="{3B60AA2D-2337-4B1B-A545-FA457E3754F8}" dt="2023-05-03T06:17:24.695" v="8320" actId="1076"/>
          <ac:graphicFrameMkLst>
            <pc:docMk/>
            <pc:sldMk cId="4188601085" sldId="2143"/>
            <ac:graphicFrameMk id="4" creationId="{6FC87485-58A2-CFAA-C4A8-B8FE972F37EC}"/>
          </ac:graphicFrameMkLst>
        </pc:graphicFrameChg>
        <pc:graphicFrameChg chg="del modGraphic">
          <ac:chgData name="Jurgita Mitrulevičienė" userId="14553fdb-0a76-4b2e-9d25-f65ffe1080c9" providerId="ADAL" clId="{3B60AA2D-2337-4B1B-A545-FA457E3754F8}" dt="2023-05-02T12:58:05.652" v="6321" actId="478"/>
          <ac:graphicFrameMkLst>
            <pc:docMk/>
            <pc:sldMk cId="4188601085" sldId="2143"/>
            <ac:graphicFrameMk id="8" creationId="{6554AA8B-673E-7C2A-F28B-CEAB66B2CD03}"/>
          </ac:graphicFrameMkLst>
        </pc:graphicFrameChg>
        <pc:graphicFrameChg chg="del">
          <ac:chgData name="Jurgita Mitrulevičienė" userId="14553fdb-0a76-4b2e-9d25-f65ffe1080c9" providerId="ADAL" clId="{3B60AA2D-2337-4B1B-A545-FA457E3754F8}" dt="2023-05-02T12:58:21.494" v="6322" actId="21"/>
          <ac:graphicFrameMkLst>
            <pc:docMk/>
            <pc:sldMk cId="4188601085" sldId="2143"/>
            <ac:graphicFrameMk id="9" creationId="{D5E5173A-C6F0-7471-9F58-D653C94CAA43}"/>
          </ac:graphicFrameMkLst>
        </pc:graphicFrameChg>
      </pc:sldChg>
      <pc:sldChg chg="modSp mod ord">
        <pc:chgData name="Jurgita Mitrulevičienė" userId="14553fdb-0a76-4b2e-9d25-f65ffe1080c9" providerId="ADAL" clId="{3B60AA2D-2337-4B1B-A545-FA457E3754F8}" dt="2023-05-03T06:45:04.547" v="8722"/>
        <pc:sldMkLst>
          <pc:docMk/>
          <pc:sldMk cId="2333861849" sldId="2144"/>
        </pc:sldMkLst>
        <pc:graphicFrameChg chg="mod modGraphic">
          <ac:chgData name="Jurgita Mitrulevičienė" userId="14553fdb-0a76-4b2e-9d25-f65ffe1080c9" providerId="ADAL" clId="{3B60AA2D-2337-4B1B-A545-FA457E3754F8}" dt="2023-05-03T05:15:00.748" v="7760" actId="6549"/>
          <ac:graphicFrameMkLst>
            <pc:docMk/>
            <pc:sldMk cId="2333861849" sldId="2144"/>
            <ac:graphicFrameMk id="2" creationId="{D526E401-82D9-DA5B-57D4-02D4F6F5FC6E}"/>
          </ac:graphicFrameMkLst>
        </pc:graphicFrameChg>
      </pc:sldChg>
      <pc:sldChg chg="addSp delSp modSp add mod">
        <pc:chgData name="Jurgita Mitrulevičienė" userId="14553fdb-0a76-4b2e-9d25-f65ffe1080c9" providerId="ADAL" clId="{3B60AA2D-2337-4B1B-A545-FA457E3754F8}" dt="2023-05-03T06:23:55.164" v="8359" actId="207"/>
        <pc:sldMkLst>
          <pc:docMk/>
          <pc:sldMk cId="165669136" sldId="2145"/>
        </pc:sldMkLst>
        <pc:spChg chg="mod">
          <ac:chgData name="Jurgita Mitrulevičienė" userId="14553fdb-0a76-4b2e-9d25-f65ffe1080c9" providerId="ADAL" clId="{3B60AA2D-2337-4B1B-A545-FA457E3754F8}" dt="2023-05-03T05:27:55.957" v="7805" actId="6549"/>
          <ac:spMkLst>
            <pc:docMk/>
            <pc:sldMk cId="165669136" sldId="2145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3B60AA2D-2337-4B1B-A545-FA457E3754F8}" dt="2023-05-03T06:15:02.257" v="8307" actId="20577"/>
          <ac:spMkLst>
            <pc:docMk/>
            <pc:sldMk cId="165669136" sldId="2145"/>
            <ac:spMk id="4" creationId="{5C154BBD-B4CB-889B-D8D5-F7CE83BA8CC1}"/>
          </ac:spMkLst>
        </pc:spChg>
        <pc:spChg chg="add del">
          <ac:chgData name="Jurgita Mitrulevičienė" userId="14553fdb-0a76-4b2e-9d25-f65ffe1080c9" providerId="ADAL" clId="{3B60AA2D-2337-4B1B-A545-FA457E3754F8}" dt="2023-05-03T06:23:07.390" v="8355" actId="478"/>
          <ac:spMkLst>
            <pc:docMk/>
            <pc:sldMk cId="165669136" sldId="2145"/>
            <ac:spMk id="7" creationId="{0CB34BD4-ED23-C557-1871-3ECBEBAF542C}"/>
          </ac:spMkLst>
        </pc:spChg>
        <pc:spChg chg="add mod">
          <ac:chgData name="Jurgita Mitrulevičienė" userId="14553fdb-0a76-4b2e-9d25-f65ffe1080c9" providerId="ADAL" clId="{3B60AA2D-2337-4B1B-A545-FA457E3754F8}" dt="2023-05-03T06:16:39.832" v="8318" actId="1076"/>
          <ac:spMkLst>
            <pc:docMk/>
            <pc:sldMk cId="165669136" sldId="2145"/>
            <ac:spMk id="8" creationId="{4F22E229-B2D9-6901-ADED-7544DCA776D5}"/>
          </ac:spMkLst>
        </pc:spChg>
        <pc:graphicFrameChg chg="add mod modGraphic">
          <ac:chgData name="Jurgita Mitrulevičienė" userId="14553fdb-0a76-4b2e-9d25-f65ffe1080c9" providerId="ADAL" clId="{3B60AA2D-2337-4B1B-A545-FA457E3754F8}" dt="2023-05-03T06:23:55.164" v="8359" actId="207"/>
          <ac:graphicFrameMkLst>
            <pc:docMk/>
            <pc:sldMk cId="165669136" sldId="2145"/>
            <ac:graphicFrameMk id="2" creationId="{8E59D96E-E7FF-0230-9DAC-C44AE87EF41C}"/>
          </ac:graphicFrameMkLst>
        </pc:graphicFrameChg>
        <pc:picChg chg="add mod">
          <ac:chgData name="Jurgita Mitrulevičienė" userId="14553fdb-0a76-4b2e-9d25-f65ffe1080c9" providerId="ADAL" clId="{3B60AA2D-2337-4B1B-A545-FA457E3754F8}" dt="2023-05-03T06:16:36.096" v="8317" actId="14100"/>
          <ac:picMkLst>
            <pc:docMk/>
            <pc:sldMk cId="165669136" sldId="2145"/>
            <ac:picMk id="5" creationId="{5AB32776-30C7-1314-7BBA-D15DFD366C25}"/>
          </ac:picMkLst>
        </pc:picChg>
      </pc:sldChg>
      <pc:sldChg chg="modSp new del mod">
        <pc:chgData name="Jurgita Mitrulevičienė" userId="14553fdb-0a76-4b2e-9d25-f65ffe1080c9" providerId="ADAL" clId="{3B60AA2D-2337-4B1B-A545-FA457E3754F8}" dt="2023-05-03T05:47:27.051" v="8006" actId="47"/>
        <pc:sldMkLst>
          <pc:docMk/>
          <pc:sldMk cId="345245584" sldId="2146"/>
        </pc:sldMkLst>
        <pc:spChg chg="mod">
          <ac:chgData name="Jurgita Mitrulevičienė" userId="14553fdb-0a76-4b2e-9d25-f65ffe1080c9" providerId="ADAL" clId="{3B60AA2D-2337-4B1B-A545-FA457E3754F8}" dt="2023-05-03T05:46:58.456" v="8005" actId="113"/>
          <ac:spMkLst>
            <pc:docMk/>
            <pc:sldMk cId="345245584" sldId="2146"/>
            <ac:spMk id="2" creationId="{225E8E14-4740-B87B-7AC7-5B270EB268DD}"/>
          </ac:spMkLst>
        </pc:spChg>
      </pc:sldChg>
      <pc:sldChg chg="modSp add mod">
        <pc:chgData name="Jurgita Mitrulevičienė" userId="14553fdb-0a76-4b2e-9d25-f65ffe1080c9" providerId="ADAL" clId="{3B60AA2D-2337-4B1B-A545-FA457E3754F8}" dt="2023-05-03T12:57:19.107" v="9250" actId="20577"/>
        <pc:sldMkLst>
          <pc:docMk/>
          <pc:sldMk cId="3615251263" sldId="2146"/>
        </pc:sldMkLst>
        <pc:spChg chg="mod">
          <ac:chgData name="Jurgita Mitrulevičienė" userId="14553fdb-0a76-4b2e-9d25-f65ffe1080c9" providerId="ADAL" clId="{3B60AA2D-2337-4B1B-A545-FA457E3754F8}" dt="2023-05-03T12:57:19.107" v="9250" actId="20577"/>
          <ac:spMkLst>
            <pc:docMk/>
            <pc:sldMk cId="3615251263" sldId="2146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3B60AA2D-2337-4B1B-A545-FA457E3754F8}" dt="2023-05-03T06:18:54.195" v="8336" actId="207"/>
          <ac:spMkLst>
            <pc:docMk/>
            <pc:sldMk cId="3615251263" sldId="2146"/>
            <ac:spMk id="4" creationId="{5C154BBD-B4CB-889B-D8D5-F7CE83BA8CC1}"/>
          </ac:spMkLst>
        </pc:spChg>
      </pc:sldChg>
      <pc:sldChg chg="modSp add mod ord">
        <pc:chgData name="Jurgita Mitrulevičienė" userId="14553fdb-0a76-4b2e-9d25-f65ffe1080c9" providerId="ADAL" clId="{3B60AA2D-2337-4B1B-A545-FA457E3754F8}" dt="2023-05-03T13:28:30.675" v="9418"/>
        <pc:sldMkLst>
          <pc:docMk/>
          <pc:sldMk cId="131722865" sldId="2147"/>
        </pc:sldMkLst>
        <pc:spChg chg="mod">
          <ac:chgData name="Jurgita Mitrulevičienė" userId="14553fdb-0a76-4b2e-9d25-f65ffe1080c9" providerId="ADAL" clId="{3B60AA2D-2337-4B1B-A545-FA457E3754F8}" dt="2023-05-03T13:27:43.704" v="9416" actId="20577"/>
          <ac:spMkLst>
            <pc:docMk/>
            <pc:sldMk cId="131722865" sldId="2147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3B60AA2D-2337-4B1B-A545-FA457E3754F8}" dt="2023-05-03T06:32:00.039" v="8384" actId="20577"/>
          <ac:spMkLst>
            <pc:docMk/>
            <pc:sldMk cId="131722865" sldId="2147"/>
            <ac:spMk id="4" creationId="{5C154BBD-B4CB-889B-D8D5-F7CE83BA8CC1}"/>
          </ac:spMkLst>
        </pc:spChg>
      </pc:sldChg>
      <pc:sldChg chg="modSp del mod">
        <pc:chgData name="Jurgita Mitrulevičienė" userId="14553fdb-0a76-4b2e-9d25-f65ffe1080c9" providerId="ADAL" clId="{3B60AA2D-2337-4B1B-A545-FA457E3754F8}" dt="2023-05-03T06:31:25.347" v="8360" actId="47"/>
        <pc:sldMkLst>
          <pc:docMk/>
          <pc:sldMk cId="1008088794" sldId="2147"/>
        </pc:sldMkLst>
        <pc:picChg chg="mod">
          <ac:chgData name="Jurgita Mitrulevičienė" userId="14553fdb-0a76-4b2e-9d25-f65ffe1080c9" providerId="ADAL" clId="{3B60AA2D-2337-4B1B-A545-FA457E3754F8}" dt="2023-05-03T06:13:37.260" v="8272" actId="1076"/>
          <ac:picMkLst>
            <pc:docMk/>
            <pc:sldMk cId="1008088794" sldId="2147"/>
            <ac:picMk id="6" creationId="{293D7A8F-3603-5F82-9F84-8DAFD75ED08D}"/>
          </ac:picMkLst>
        </pc:picChg>
      </pc:sldChg>
      <pc:sldChg chg="add del">
        <pc:chgData name="Jurgita Mitrulevičienė" userId="14553fdb-0a76-4b2e-9d25-f65ffe1080c9" providerId="ADAL" clId="{3B60AA2D-2337-4B1B-A545-FA457E3754F8}" dt="2023-05-03T05:47:38.893" v="8009" actId="47"/>
        <pc:sldMkLst>
          <pc:docMk/>
          <pc:sldMk cId="1128399291" sldId="2147"/>
        </pc:sldMkLst>
      </pc:sldChg>
      <pc:sldChg chg="modSp add mod">
        <pc:chgData name="Jurgita Mitrulevičienė" userId="14553fdb-0a76-4b2e-9d25-f65ffe1080c9" providerId="ADAL" clId="{3B60AA2D-2337-4B1B-A545-FA457E3754F8}" dt="2023-05-03T06:43:58.757" v="8697" actId="20577"/>
        <pc:sldMkLst>
          <pc:docMk/>
          <pc:sldMk cId="2933403918" sldId="2148"/>
        </pc:sldMkLst>
        <pc:spChg chg="mod">
          <ac:chgData name="Jurgita Mitrulevičienė" userId="14553fdb-0a76-4b2e-9d25-f65ffe1080c9" providerId="ADAL" clId="{3B60AA2D-2337-4B1B-A545-FA457E3754F8}" dt="2023-05-03T06:43:58.757" v="8697" actId="20577"/>
          <ac:spMkLst>
            <pc:docMk/>
            <pc:sldMk cId="2933403918" sldId="2148"/>
            <ac:spMk id="4" creationId="{5C154BBD-B4CB-889B-D8D5-F7CE83BA8CC1}"/>
          </ac:spMkLst>
        </pc:spChg>
      </pc:sldChg>
      <pc:sldChg chg="modSp add mod">
        <pc:chgData name="Jurgita Mitrulevičienė" userId="14553fdb-0a76-4b2e-9d25-f65ffe1080c9" providerId="ADAL" clId="{3B60AA2D-2337-4B1B-A545-FA457E3754F8}" dt="2023-05-03T06:45:47.020" v="8759" actId="20577"/>
        <pc:sldMkLst>
          <pc:docMk/>
          <pc:sldMk cId="1496724637" sldId="2149"/>
        </pc:sldMkLst>
        <pc:spChg chg="mod">
          <ac:chgData name="Jurgita Mitrulevičienė" userId="14553fdb-0a76-4b2e-9d25-f65ffe1080c9" providerId="ADAL" clId="{3B60AA2D-2337-4B1B-A545-FA457E3754F8}" dt="2023-05-03T06:45:47.020" v="8759" actId="20577"/>
          <ac:spMkLst>
            <pc:docMk/>
            <pc:sldMk cId="1496724637" sldId="2149"/>
            <ac:spMk id="3" creationId="{7451233C-C4A6-FB2E-39D2-83A2B59A9A26}"/>
          </ac:spMkLst>
        </pc:spChg>
        <pc:spChg chg="mod">
          <ac:chgData name="Jurgita Mitrulevičienė" userId="14553fdb-0a76-4b2e-9d25-f65ffe1080c9" providerId="ADAL" clId="{3B60AA2D-2337-4B1B-A545-FA457E3754F8}" dt="2023-05-03T06:44:30.143" v="8720" actId="20577"/>
          <ac:spMkLst>
            <pc:docMk/>
            <pc:sldMk cId="1496724637" sldId="2149"/>
            <ac:spMk id="4" creationId="{5C154BBD-B4CB-889B-D8D5-F7CE83BA8CC1}"/>
          </ac:spMkLst>
        </pc:spChg>
      </pc:sldChg>
      <pc:sldChg chg="modSp add mod">
        <pc:chgData name="Jurgita Mitrulevičienė" userId="14553fdb-0a76-4b2e-9d25-f65ffe1080c9" providerId="ADAL" clId="{3B60AA2D-2337-4B1B-A545-FA457E3754F8}" dt="2023-05-03T08:54:39.653" v="9083" actId="20577"/>
        <pc:sldMkLst>
          <pc:docMk/>
          <pc:sldMk cId="1117633424" sldId="2150"/>
        </pc:sldMkLst>
        <pc:spChg chg="mod">
          <ac:chgData name="Jurgita Mitrulevičienė" userId="14553fdb-0a76-4b2e-9d25-f65ffe1080c9" providerId="ADAL" clId="{3B60AA2D-2337-4B1B-A545-FA457E3754F8}" dt="2023-05-03T08:50:45.623" v="8968" actId="20577"/>
          <ac:spMkLst>
            <pc:docMk/>
            <pc:sldMk cId="1117633424" sldId="2150"/>
            <ac:spMk id="2" creationId="{962B7494-D0DB-95AB-C2A7-0AA929B92CCE}"/>
          </ac:spMkLst>
        </pc:spChg>
        <pc:spChg chg="mod">
          <ac:chgData name="Jurgita Mitrulevičienė" userId="14553fdb-0a76-4b2e-9d25-f65ffe1080c9" providerId="ADAL" clId="{3B60AA2D-2337-4B1B-A545-FA457E3754F8}" dt="2023-05-03T08:54:39.653" v="9083" actId="20577"/>
          <ac:spMkLst>
            <pc:docMk/>
            <pc:sldMk cId="1117633424" sldId="2150"/>
            <ac:spMk id="3" creationId="{32EE7548-308F-C735-5118-DE247C355F78}"/>
          </ac:spMkLst>
        </pc:spChg>
      </pc:sldChg>
      <pc:sldMasterChg chg="delSldLayout">
        <pc:chgData name="Jurgita Mitrulevičienė" userId="14553fdb-0a76-4b2e-9d25-f65ffe1080c9" providerId="ADAL" clId="{3B60AA2D-2337-4B1B-A545-FA457E3754F8}" dt="2023-05-02T13:16:28.036" v="6606" actId="2696"/>
        <pc:sldMasterMkLst>
          <pc:docMk/>
          <pc:sldMasterMk cId="2285538859" sldId="2147483648"/>
        </pc:sldMasterMkLst>
        <pc:sldLayoutChg chg="del">
          <pc:chgData name="Jurgita Mitrulevičienė" userId="14553fdb-0a76-4b2e-9d25-f65ffe1080c9" providerId="ADAL" clId="{3B60AA2D-2337-4B1B-A545-FA457E3754F8}" dt="2023-05-02T13:16:28.036" v="6606" actId="2696"/>
          <pc:sldLayoutMkLst>
            <pc:docMk/>
            <pc:sldMasterMk cId="2285538859" sldId="2147483648"/>
            <pc:sldLayoutMk cId="3009981604" sldId="2147483661"/>
          </pc:sldLayoutMkLst>
        </pc:sldLayoutChg>
      </pc:sldMasterChg>
    </pc:docChg>
  </pc:docChgLst>
  <pc:docChgLst>
    <pc:chgData name="Agnė Norutė" userId="abbf6566-c25d-4c64-8faf-60ceb9761b07" providerId="ADAL" clId="{F1B8481E-17F2-465F-A31B-61A3A3F30175}"/>
    <pc:docChg chg="undo custSel addSld delSld modSld sldOrd">
      <pc:chgData name="Agnė Norutė" userId="abbf6566-c25d-4c64-8faf-60ceb9761b07" providerId="ADAL" clId="{F1B8481E-17F2-465F-A31B-61A3A3F30175}" dt="2023-09-11T14:01:39.507" v="2451" actId="20577"/>
      <pc:docMkLst>
        <pc:docMk/>
      </pc:docMkLst>
      <pc:sldChg chg="modSp mod">
        <pc:chgData name="Agnė Norutė" userId="abbf6566-c25d-4c64-8faf-60ceb9761b07" providerId="ADAL" clId="{F1B8481E-17F2-465F-A31B-61A3A3F30175}" dt="2023-09-11T05:51:44.988" v="9" actId="20577"/>
        <pc:sldMkLst>
          <pc:docMk/>
          <pc:sldMk cId="0" sldId="264"/>
        </pc:sldMkLst>
        <pc:spChg chg="mod">
          <ac:chgData name="Agnė Norutė" userId="abbf6566-c25d-4c64-8faf-60ceb9761b07" providerId="ADAL" clId="{F1B8481E-17F2-465F-A31B-61A3A3F30175}" dt="2023-09-11T05:51:44.988" v="9" actId="20577"/>
          <ac:spMkLst>
            <pc:docMk/>
            <pc:sldMk cId="0" sldId="264"/>
            <ac:spMk id="2" creationId="{00000000-0000-0000-0000-000000000000}"/>
          </ac:spMkLst>
        </pc:spChg>
      </pc:sldChg>
      <pc:sldChg chg="del">
        <pc:chgData name="Agnė Norutė" userId="abbf6566-c25d-4c64-8faf-60ceb9761b07" providerId="ADAL" clId="{F1B8481E-17F2-465F-A31B-61A3A3F30175}" dt="2023-09-11T07:19:24.765" v="1412" actId="2696"/>
        <pc:sldMkLst>
          <pc:docMk/>
          <pc:sldMk cId="523672764" sldId="2128"/>
        </pc:sldMkLst>
      </pc:sldChg>
      <pc:sldChg chg="addSp delSp modSp mod">
        <pc:chgData name="Agnė Norutė" userId="abbf6566-c25d-4c64-8faf-60ceb9761b07" providerId="ADAL" clId="{F1B8481E-17F2-465F-A31B-61A3A3F30175}" dt="2023-09-11T13:41:59.354" v="2333" actId="9405"/>
        <pc:sldMkLst>
          <pc:docMk/>
          <pc:sldMk cId="2494050420" sldId="2134"/>
        </pc:sldMkLst>
        <pc:spChg chg="mod">
          <ac:chgData name="Agnė Norutė" userId="abbf6566-c25d-4c64-8faf-60ceb9761b07" providerId="ADAL" clId="{F1B8481E-17F2-465F-A31B-61A3A3F30175}" dt="2023-09-11T06:56:42.660" v="1270" actId="6549"/>
          <ac:spMkLst>
            <pc:docMk/>
            <pc:sldMk cId="2494050420" sldId="2134"/>
            <ac:spMk id="3" creationId="{7451233C-C4A6-FB2E-39D2-83A2B59A9A26}"/>
          </ac:spMkLst>
        </pc:spChg>
        <pc:spChg chg="mod">
          <ac:chgData name="Agnė Norutė" userId="abbf6566-c25d-4c64-8faf-60ceb9761b07" providerId="ADAL" clId="{F1B8481E-17F2-465F-A31B-61A3A3F30175}" dt="2023-09-11T06:57:03.591" v="1278" actId="20577"/>
          <ac:spMkLst>
            <pc:docMk/>
            <pc:sldMk cId="2494050420" sldId="2134"/>
            <ac:spMk id="4" creationId="{5C154BBD-B4CB-889B-D8D5-F7CE83BA8CC1}"/>
          </ac:spMkLst>
        </pc:spChg>
        <pc:inkChg chg="add del">
          <ac:chgData name="Agnė Norutė" userId="abbf6566-c25d-4c64-8faf-60ceb9761b07" providerId="ADAL" clId="{F1B8481E-17F2-465F-A31B-61A3A3F30175}" dt="2023-09-11T13:41:59.354" v="2333" actId="9405"/>
          <ac:inkMkLst>
            <pc:docMk/>
            <pc:sldMk cId="2494050420" sldId="2134"/>
            <ac:inkMk id="2" creationId="{D418264A-477F-80DC-8090-D99B4BBD3547}"/>
          </ac:inkMkLst>
        </pc:inkChg>
      </pc:sldChg>
      <pc:sldChg chg="del">
        <pc:chgData name="Agnė Norutė" userId="abbf6566-c25d-4c64-8faf-60ceb9761b07" providerId="ADAL" clId="{F1B8481E-17F2-465F-A31B-61A3A3F30175}" dt="2023-09-11T07:19:03.985" v="1410" actId="2696"/>
        <pc:sldMkLst>
          <pc:docMk/>
          <pc:sldMk cId="2562567325" sldId="2135"/>
        </pc:sldMkLst>
      </pc:sldChg>
      <pc:sldChg chg="del">
        <pc:chgData name="Agnė Norutė" userId="abbf6566-c25d-4c64-8faf-60ceb9761b07" providerId="ADAL" clId="{F1B8481E-17F2-465F-A31B-61A3A3F30175}" dt="2023-09-11T07:18:49.232" v="1409" actId="2696"/>
        <pc:sldMkLst>
          <pc:docMk/>
          <pc:sldMk cId="4188601085" sldId="2143"/>
        </pc:sldMkLst>
      </pc:sldChg>
      <pc:sldChg chg="del">
        <pc:chgData name="Agnė Norutė" userId="abbf6566-c25d-4c64-8faf-60ceb9761b07" providerId="ADAL" clId="{F1B8481E-17F2-465F-A31B-61A3A3F30175}" dt="2023-09-11T07:18:43.476" v="1408" actId="2696"/>
        <pc:sldMkLst>
          <pc:docMk/>
          <pc:sldMk cId="165669136" sldId="2145"/>
        </pc:sldMkLst>
      </pc:sldChg>
      <pc:sldChg chg="del">
        <pc:chgData name="Agnė Norutė" userId="abbf6566-c25d-4c64-8faf-60ceb9761b07" providerId="ADAL" clId="{F1B8481E-17F2-465F-A31B-61A3A3F30175}" dt="2023-09-11T07:19:11.728" v="1411" actId="2696"/>
        <pc:sldMkLst>
          <pc:docMk/>
          <pc:sldMk cId="131722865" sldId="2147"/>
        </pc:sldMkLst>
      </pc:sldChg>
      <pc:sldChg chg="modSp mod">
        <pc:chgData name="Agnė Norutė" userId="abbf6566-c25d-4c64-8faf-60ceb9761b07" providerId="ADAL" clId="{F1B8481E-17F2-465F-A31B-61A3A3F30175}" dt="2023-09-11T12:30:36.083" v="1596" actId="20577"/>
        <pc:sldMkLst>
          <pc:docMk/>
          <pc:sldMk cId="1117633424" sldId="2150"/>
        </pc:sldMkLst>
        <pc:spChg chg="mod">
          <ac:chgData name="Agnė Norutė" userId="abbf6566-c25d-4c64-8faf-60ceb9761b07" providerId="ADAL" clId="{F1B8481E-17F2-465F-A31B-61A3A3F30175}" dt="2023-09-11T12:30:36.083" v="1596" actId="20577"/>
          <ac:spMkLst>
            <pc:docMk/>
            <pc:sldMk cId="1117633424" sldId="2150"/>
            <ac:spMk id="3" creationId="{32EE7548-308F-C735-5118-DE247C355F78}"/>
          </ac:spMkLst>
        </pc:spChg>
      </pc:sldChg>
      <pc:sldChg chg="del">
        <pc:chgData name="Agnė Norutė" userId="abbf6566-c25d-4c64-8faf-60ceb9761b07" providerId="ADAL" clId="{F1B8481E-17F2-465F-A31B-61A3A3F30175}" dt="2023-09-11T05:54:58.141" v="386" actId="2696"/>
        <pc:sldMkLst>
          <pc:docMk/>
          <pc:sldMk cId="522198391" sldId="2151"/>
        </pc:sldMkLst>
      </pc:sldChg>
      <pc:sldChg chg="addSp modSp mod ord">
        <pc:chgData name="Agnė Norutė" userId="abbf6566-c25d-4c64-8faf-60ceb9761b07" providerId="ADAL" clId="{F1B8481E-17F2-465F-A31B-61A3A3F30175}" dt="2023-09-11T10:22:53.135" v="1504" actId="1076"/>
        <pc:sldMkLst>
          <pc:docMk/>
          <pc:sldMk cId="635454403" sldId="2152"/>
        </pc:sldMkLst>
        <pc:spChg chg="add mod">
          <ac:chgData name="Agnė Norutė" userId="abbf6566-c25d-4c64-8faf-60ceb9761b07" providerId="ADAL" clId="{F1B8481E-17F2-465F-A31B-61A3A3F30175}" dt="2023-09-11T10:22:35.059" v="1500" actId="1076"/>
          <ac:spMkLst>
            <pc:docMk/>
            <pc:sldMk cId="635454403" sldId="2152"/>
            <ac:spMk id="2" creationId="{5A11828B-AD8E-1620-3960-84D9C2586647}"/>
          </ac:spMkLst>
        </pc:spChg>
        <pc:spChg chg="mod">
          <ac:chgData name="Agnė Norutė" userId="abbf6566-c25d-4c64-8faf-60ceb9761b07" providerId="ADAL" clId="{F1B8481E-17F2-465F-A31B-61A3A3F30175}" dt="2023-09-11T05:58:02.809" v="446" actId="21"/>
          <ac:spMkLst>
            <pc:docMk/>
            <pc:sldMk cId="635454403" sldId="2152"/>
            <ac:spMk id="4" creationId="{5C154BBD-B4CB-889B-D8D5-F7CE83BA8CC1}"/>
          </ac:spMkLst>
        </pc:spChg>
        <pc:spChg chg="add mod">
          <ac:chgData name="Agnė Norutė" userId="abbf6566-c25d-4c64-8faf-60ceb9761b07" providerId="ADAL" clId="{F1B8481E-17F2-465F-A31B-61A3A3F30175}" dt="2023-09-11T05:59:03.914" v="460" actId="207"/>
          <ac:spMkLst>
            <pc:docMk/>
            <pc:sldMk cId="635454403" sldId="2152"/>
            <ac:spMk id="6" creationId="{138490CA-D88B-EB19-9263-BFD5222B4633}"/>
          </ac:spMkLst>
        </pc:spChg>
        <pc:spChg chg="add mod">
          <ac:chgData name="Agnė Norutė" userId="abbf6566-c25d-4c64-8faf-60ceb9761b07" providerId="ADAL" clId="{F1B8481E-17F2-465F-A31B-61A3A3F30175}" dt="2023-09-11T05:59:06.747" v="461" actId="207"/>
          <ac:spMkLst>
            <pc:docMk/>
            <pc:sldMk cId="635454403" sldId="2152"/>
            <ac:spMk id="7" creationId="{0BB8025A-0C53-E79D-161F-1D70EDA14A49}"/>
          </ac:spMkLst>
        </pc:spChg>
        <pc:spChg chg="add mod">
          <ac:chgData name="Agnė Norutė" userId="abbf6566-c25d-4c64-8faf-60ceb9761b07" providerId="ADAL" clId="{F1B8481E-17F2-465F-A31B-61A3A3F30175}" dt="2023-09-11T10:22:45.123" v="1502" actId="1076"/>
          <ac:spMkLst>
            <pc:docMk/>
            <pc:sldMk cId="635454403" sldId="2152"/>
            <ac:spMk id="8" creationId="{01C925F7-7C6B-B266-4B36-BE4D91E6665D}"/>
          </ac:spMkLst>
        </pc:spChg>
        <pc:spChg chg="add mod">
          <ac:chgData name="Agnė Norutė" userId="abbf6566-c25d-4c64-8faf-60ceb9761b07" providerId="ADAL" clId="{F1B8481E-17F2-465F-A31B-61A3A3F30175}" dt="2023-09-11T10:22:53.135" v="1504" actId="1076"/>
          <ac:spMkLst>
            <pc:docMk/>
            <pc:sldMk cId="635454403" sldId="2152"/>
            <ac:spMk id="10" creationId="{2AC5B148-C0D8-853E-F928-FF4954BEB591}"/>
          </ac:spMkLst>
        </pc:spChg>
        <pc:picChg chg="mod">
          <ac:chgData name="Agnė Norutė" userId="abbf6566-c25d-4c64-8faf-60ceb9761b07" providerId="ADAL" clId="{F1B8481E-17F2-465F-A31B-61A3A3F30175}" dt="2023-09-11T05:58:26.794" v="455" actId="1076"/>
          <ac:picMkLst>
            <pc:docMk/>
            <pc:sldMk cId="635454403" sldId="2152"/>
            <ac:picMk id="9" creationId="{AF96A378-9D6F-339B-0EFA-F5A799B156F6}"/>
          </ac:picMkLst>
        </pc:picChg>
      </pc:sldChg>
      <pc:sldChg chg="addSp delSp modSp add mod modNotesTx">
        <pc:chgData name="Agnė Norutė" userId="abbf6566-c25d-4c64-8faf-60ceb9761b07" providerId="ADAL" clId="{F1B8481E-17F2-465F-A31B-61A3A3F30175}" dt="2023-09-11T13:34:29.888" v="2322" actId="20577"/>
        <pc:sldMkLst>
          <pc:docMk/>
          <pc:sldMk cId="255623315" sldId="2153"/>
        </pc:sldMkLst>
        <pc:spChg chg="mod">
          <ac:chgData name="Agnė Norutė" userId="abbf6566-c25d-4c64-8faf-60ceb9761b07" providerId="ADAL" clId="{F1B8481E-17F2-465F-A31B-61A3A3F30175}" dt="2023-09-11T13:34:29.888" v="2322" actId="20577"/>
          <ac:spMkLst>
            <pc:docMk/>
            <pc:sldMk cId="255623315" sldId="2153"/>
            <ac:spMk id="3" creationId="{7451233C-C4A6-FB2E-39D2-83A2B59A9A26}"/>
          </ac:spMkLst>
        </pc:spChg>
        <pc:spChg chg="mod">
          <ac:chgData name="Agnė Norutė" userId="abbf6566-c25d-4c64-8faf-60ceb9761b07" providerId="ADAL" clId="{F1B8481E-17F2-465F-A31B-61A3A3F30175}" dt="2023-09-11T06:56:58.376" v="1274" actId="20577"/>
          <ac:spMkLst>
            <pc:docMk/>
            <pc:sldMk cId="255623315" sldId="2153"/>
            <ac:spMk id="4" creationId="{5C154BBD-B4CB-889B-D8D5-F7CE83BA8CC1}"/>
          </ac:spMkLst>
        </pc:spChg>
        <pc:graphicFrameChg chg="add del mod modGraphic">
          <ac:chgData name="Agnė Norutė" userId="abbf6566-c25d-4c64-8faf-60ceb9761b07" providerId="ADAL" clId="{F1B8481E-17F2-465F-A31B-61A3A3F30175}" dt="2023-09-11T12:41:43.096" v="1943" actId="478"/>
          <ac:graphicFrameMkLst>
            <pc:docMk/>
            <pc:sldMk cId="255623315" sldId="2153"/>
            <ac:graphicFrameMk id="2" creationId="{917832AB-016F-40C2-8E08-62A666CDC904}"/>
          </ac:graphicFrameMkLst>
        </pc:graphicFrameChg>
      </pc:sldChg>
      <pc:sldChg chg="modSp add mod">
        <pc:chgData name="Agnė Norutė" userId="abbf6566-c25d-4c64-8faf-60ceb9761b07" providerId="ADAL" clId="{F1B8481E-17F2-465F-A31B-61A3A3F30175}" dt="2023-09-11T12:32:20.129" v="1611" actId="20577"/>
        <pc:sldMkLst>
          <pc:docMk/>
          <pc:sldMk cId="2106870531" sldId="2154"/>
        </pc:sldMkLst>
        <pc:spChg chg="mod">
          <ac:chgData name="Agnė Norutė" userId="abbf6566-c25d-4c64-8faf-60ceb9761b07" providerId="ADAL" clId="{F1B8481E-17F2-465F-A31B-61A3A3F30175}" dt="2023-09-11T12:32:20.129" v="1611" actId="20577"/>
          <ac:spMkLst>
            <pc:docMk/>
            <pc:sldMk cId="2106870531" sldId="2154"/>
            <ac:spMk id="3" creationId="{7451233C-C4A6-FB2E-39D2-83A2B59A9A26}"/>
          </ac:spMkLst>
        </pc:spChg>
        <pc:spChg chg="mod">
          <ac:chgData name="Agnė Norutė" userId="abbf6566-c25d-4c64-8faf-60ceb9761b07" providerId="ADAL" clId="{F1B8481E-17F2-465F-A31B-61A3A3F30175}" dt="2023-09-11T12:31:42.192" v="1600" actId="20577"/>
          <ac:spMkLst>
            <pc:docMk/>
            <pc:sldMk cId="2106870531" sldId="2154"/>
            <ac:spMk id="4" creationId="{5C154BBD-B4CB-889B-D8D5-F7CE83BA8CC1}"/>
          </ac:spMkLst>
        </pc:spChg>
      </pc:sldChg>
      <pc:sldChg chg="addSp modSp new mod">
        <pc:chgData name="Agnė Norutė" userId="abbf6566-c25d-4c64-8faf-60ceb9761b07" providerId="ADAL" clId="{F1B8481E-17F2-465F-A31B-61A3A3F30175}" dt="2023-09-11T12:45:09.848" v="2082" actId="1076"/>
        <pc:sldMkLst>
          <pc:docMk/>
          <pc:sldMk cId="3964361065" sldId="2155"/>
        </pc:sldMkLst>
        <pc:spChg chg="mod">
          <ac:chgData name="Agnė Norutė" userId="abbf6566-c25d-4c64-8faf-60ceb9761b07" providerId="ADAL" clId="{F1B8481E-17F2-465F-A31B-61A3A3F30175}" dt="2023-09-11T12:45:07.640" v="2081" actId="14100"/>
          <ac:spMkLst>
            <pc:docMk/>
            <pc:sldMk cId="3964361065" sldId="2155"/>
            <ac:spMk id="2" creationId="{FFDB5E20-4949-B579-EFF8-1D746A30C7AD}"/>
          </ac:spMkLst>
        </pc:spChg>
        <pc:graphicFrameChg chg="add mod modGraphic">
          <ac:chgData name="Agnė Norutė" userId="abbf6566-c25d-4c64-8faf-60ceb9761b07" providerId="ADAL" clId="{F1B8481E-17F2-465F-A31B-61A3A3F30175}" dt="2023-09-11T12:45:09.848" v="2082" actId="1076"/>
          <ac:graphicFrameMkLst>
            <pc:docMk/>
            <pc:sldMk cId="3964361065" sldId="2155"/>
            <ac:graphicFrameMk id="4" creationId="{CC5695A8-74D6-0411-52A6-C754966791A2}"/>
          </ac:graphicFrameMkLst>
        </pc:graphicFrameChg>
      </pc:sldChg>
      <pc:sldChg chg="modSp add mod">
        <pc:chgData name="Agnė Norutė" userId="abbf6566-c25d-4c64-8faf-60ceb9761b07" providerId="ADAL" clId="{F1B8481E-17F2-465F-A31B-61A3A3F30175}" dt="2023-09-11T12:55:02.981" v="2244" actId="20577"/>
        <pc:sldMkLst>
          <pc:docMk/>
          <pc:sldMk cId="3730304750" sldId="2156"/>
        </pc:sldMkLst>
        <pc:spChg chg="mod">
          <ac:chgData name="Agnė Norutė" userId="abbf6566-c25d-4c64-8faf-60ceb9761b07" providerId="ADAL" clId="{F1B8481E-17F2-465F-A31B-61A3A3F30175}" dt="2023-09-11T12:45:21.439" v="2094" actId="20577"/>
          <ac:spMkLst>
            <pc:docMk/>
            <pc:sldMk cId="3730304750" sldId="2156"/>
            <ac:spMk id="2" creationId="{FFDB5E20-4949-B579-EFF8-1D746A30C7AD}"/>
          </ac:spMkLst>
        </pc:spChg>
        <pc:graphicFrameChg chg="modGraphic">
          <ac:chgData name="Agnė Norutė" userId="abbf6566-c25d-4c64-8faf-60ceb9761b07" providerId="ADAL" clId="{F1B8481E-17F2-465F-A31B-61A3A3F30175}" dt="2023-09-11T12:55:02.981" v="2244" actId="20577"/>
          <ac:graphicFrameMkLst>
            <pc:docMk/>
            <pc:sldMk cId="3730304750" sldId="2156"/>
            <ac:graphicFrameMk id="4" creationId="{CC5695A8-74D6-0411-52A6-C754966791A2}"/>
          </ac:graphicFrameMkLst>
        </pc:graphicFrameChg>
      </pc:sldChg>
      <pc:sldChg chg="modSp add mod">
        <pc:chgData name="Agnė Norutė" userId="abbf6566-c25d-4c64-8faf-60ceb9761b07" providerId="ADAL" clId="{F1B8481E-17F2-465F-A31B-61A3A3F30175}" dt="2023-09-11T12:54:56.998" v="2243" actId="20577"/>
        <pc:sldMkLst>
          <pc:docMk/>
          <pc:sldMk cId="3110771068" sldId="2157"/>
        </pc:sldMkLst>
        <pc:spChg chg="mod">
          <ac:chgData name="Agnė Norutė" userId="abbf6566-c25d-4c64-8faf-60ceb9761b07" providerId="ADAL" clId="{F1B8481E-17F2-465F-A31B-61A3A3F30175}" dt="2023-09-11T12:48:06.764" v="2201" actId="20577"/>
          <ac:spMkLst>
            <pc:docMk/>
            <pc:sldMk cId="3110771068" sldId="2157"/>
            <ac:spMk id="2" creationId="{FFDB5E20-4949-B579-EFF8-1D746A30C7AD}"/>
          </ac:spMkLst>
        </pc:spChg>
        <pc:graphicFrameChg chg="modGraphic">
          <ac:chgData name="Agnė Norutė" userId="abbf6566-c25d-4c64-8faf-60ceb9761b07" providerId="ADAL" clId="{F1B8481E-17F2-465F-A31B-61A3A3F30175}" dt="2023-09-11T12:54:56.998" v="2243" actId="20577"/>
          <ac:graphicFrameMkLst>
            <pc:docMk/>
            <pc:sldMk cId="3110771068" sldId="2157"/>
            <ac:graphicFrameMk id="4" creationId="{CC5695A8-74D6-0411-52A6-C754966791A2}"/>
          </ac:graphicFrameMkLst>
        </pc:graphicFrameChg>
      </pc:sldChg>
      <pc:sldChg chg="modSp add mod">
        <pc:chgData name="Agnė Norutė" userId="abbf6566-c25d-4c64-8faf-60ceb9761b07" providerId="ADAL" clId="{F1B8481E-17F2-465F-A31B-61A3A3F30175}" dt="2023-09-11T12:54:51.831" v="2241" actId="20577"/>
        <pc:sldMkLst>
          <pc:docMk/>
          <pc:sldMk cId="1715938789" sldId="2158"/>
        </pc:sldMkLst>
        <pc:spChg chg="mod">
          <ac:chgData name="Agnė Norutė" userId="abbf6566-c25d-4c64-8faf-60ceb9761b07" providerId="ADAL" clId="{F1B8481E-17F2-465F-A31B-61A3A3F30175}" dt="2023-09-11T12:49:14.453" v="2216" actId="20577"/>
          <ac:spMkLst>
            <pc:docMk/>
            <pc:sldMk cId="1715938789" sldId="2158"/>
            <ac:spMk id="2" creationId="{FFDB5E20-4949-B579-EFF8-1D746A30C7AD}"/>
          </ac:spMkLst>
        </pc:spChg>
        <pc:graphicFrameChg chg="modGraphic">
          <ac:chgData name="Agnė Norutė" userId="abbf6566-c25d-4c64-8faf-60ceb9761b07" providerId="ADAL" clId="{F1B8481E-17F2-465F-A31B-61A3A3F30175}" dt="2023-09-11T12:54:51.831" v="2241" actId="20577"/>
          <ac:graphicFrameMkLst>
            <pc:docMk/>
            <pc:sldMk cId="1715938789" sldId="2158"/>
            <ac:graphicFrameMk id="4" creationId="{CC5695A8-74D6-0411-52A6-C754966791A2}"/>
          </ac:graphicFrameMkLst>
        </pc:graphicFrameChg>
      </pc:sldChg>
      <pc:sldChg chg="addSp modSp add mod">
        <pc:chgData name="Agnė Norutė" userId="abbf6566-c25d-4c64-8faf-60ceb9761b07" providerId="ADAL" clId="{F1B8481E-17F2-465F-A31B-61A3A3F30175}" dt="2023-09-11T14:01:39.507" v="2451" actId="20577"/>
        <pc:sldMkLst>
          <pc:docMk/>
          <pc:sldMk cId="2899960674" sldId="2159"/>
        </pc:sldMkLst>
        <pc:spChg chg="mod">
          <ac:chgData name="Agnė Norutė" userId="abbf6566-c25d-4c64-8faf-60ceb9761b07" providerId="ADAL" clId="{F1B8481E-17F2-465F-A31B-61A3A3F30175}" dt="2023-09-11T13:58:46.287" v="2336" actId="1076"/>
          <ac:spMkLst>
            <pc:docMk/>
            <pc:sldMk cId="2899960674" sldId="2159"/>
            <ac:spMk id="2" creationId="{FFDB5E20-4949-B579-EFF8-1D746A30C7AD}"/>
          </ac:spMkLst>
        </pc:spChg>
        <pc:graphicFrameChg chg="mod modGraphic">
          <ac:chgData name="Agnė Norutė" userId="abbf6566-c25d-4c64-8faf-60ceb9761b07" providerId="ADAL" clId="{F1B8481E-17F2-465F-A31B-61A3A3F30175}" dt="2023-09-11T14:01:39.507" v="2451" actId="20577"/>
          <ac:graphicFrameMkLst>
            <pc:docMk/>
            <pc:sldMk cId="2899960674" sldId="2159"/>
            <ac:graphicFrameMk id="4" creationId="{CC5695A8-74D6-0411-52A6-C754966791A2}"/>
          </ac:graphicFrameMkLst>
        </pc:graphicFrameChg>
        <pc:inkChg chg="add">
          <ac:chgData name="Agnė Norutė" userId="abbf6566-c25d-4c64-8faf-60ceb9761b07" providerId="ADAL" clId="{F1B8481E-17F2-465F-A31B-61A3A3F30175}" dt="2023-09-11T13:58:31.558" v="2334" actId="9405"/>
          <ac:inkMkLst>
            <pc:docMk/>
            <pc:sldMk cId="2899960674" sldId="2159"/>
            <ac:inkMk id="5" creationId="{900111C4-5651-D878-7FC7-A1E406EA6C9A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15BCB-D7F6-44A3-B247-BB18BC842FEC}" type="datetimeFigureOut">
              <a:rPr lang="lt-LT" smtClean="0"/>
              <a:t>2023-09-19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A8119-299F-442E-AD42-007B5ED9C63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9728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1A8119-299F-442E-AD42-007B5ED9C630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1586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1F662-A34F-282F-A51D-F11E9794AA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DF2906-F4E4-2338-7E12-FECAE2D66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041D4-3E2C-8C31-3A0E-60349765A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4825-E4E2-4020-A65A-2A4688247F6A}" type="datetimeFigureOut">
              <a:rPr lang="lt-LT" smtClean="0"/>
              <a:t>2023-09-19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1090C-D1DA-4746-095F-60435AD89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CE5BB-5994-A848-5BFB-A1A34525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19C3-4936-40B6-A012-1716B369553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2490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0F1C4-ACC3-2D54-30AF-FA2B66DE5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F0580C-D9E8-659B-89D2-B6B222341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046F2-172E-B647-BEFB-809CD18BB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4825-E4E2-4020-A65A-2A4688247F6A}" type="datetimeFigureOut">
              <a:rPr lang="lt-LT" smtClean="0"/>
              <a:t>2023-09-19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187A1-D543-9107-CD53-A20254B5C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7A096-BC01-62FF-BA19-C58E7E0BA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19C3-4936-40B6-A012-1716B369553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9884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7EF01A-274B-1246-5ED2-0B2FA04D2A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E19CF-961C-5D6B-74DF-B161B4389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6076E-E1B9-C2E8-A82A-6D8E6FB1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4825-E4E2-4020-A65A-2A4688247F6A}" type="datetimeFigureOut">
              <a:rPr lang="lt-LT" smtClean="0"/>
              <a:t>2023-09-19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9F911-9C3E-F52B-ECF5-146E9F803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DCF0E-2469-DF31-E1BA-67A2A0A41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19C3-4936-40B6-A012-1716B369553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0752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half" idx="10"/>
          </p:nvPr>
        </p:nvSpPr>
        <p:spPr>
          <a:xfrm>
            <a:off x="533551" y="877489"/>
            <a:ext cx="4928884" cy="402431"/>
          </a:xfrm>
          <a:prstGeom prst="rect">
            <a:avLst/>
          </a:prstGeom>
        </p:spPr>
        <p:txBody>
          <a:bodyPr lIns="38405" tIns="19202" rIns="38405" bIns="19202"/>
          <a:lstStyle>
            <a:lvl1pPr marL="0" indent="0" algn="r">
              <a:buNone/>
              <a:defRPr sz="2267" b="1" i="0" spc="336">
                <a:solidFill>
                  <a:srgbClr val="072C62"/>
                </a:solidFill>
                <a:latin typeface="+mn-lt"/>
              </a:defRPr>
            </a:lvl1pPr>
            <a:lvl2pPr marL="256026" indent="0">
              <a:buNone/>
              <a:defRPr sz="667"/>
            </a:lvl2pPr>
            <a:lvl3pPr marL="512051" indent="0">
              <a:buNone/>
              <a:defRPr sz="533"/>
            </a:lvl3pPr>
            <a:lvl4pPr marL="768077" indent="0">
              <a:buNone/>
              <a:defRPr sz="533"/>
            </a:lvl4pPr>
            <a:lvl5pPr marL="1024102" indent="0">
              <a:buNone/>
              <a:defRPr sz="533"/>
            </a:lvl5pPr>
            <a:lvl6pPr marL="1280128" indent="0">
              <a:buNone/>
              <a:defRPr sz="533"/>
            </a:lvl6pPr>
            <a:lvl7pPr marL="1536154" indent="0">
              <a:buNone/>
              <a:defRPr sz="533"/>
            </a:lvl7pPr>
            <a:lvl8pPr marL="1792179" indent="0">
              <a:buNone/>
              <a:defRPr sz="533"/>
            </a:lvl8pPr>
            <a:lvl9pPr marL="2048205" indent="0">
              <a:buNone/>
              <a:defRPr sz="533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1"/>
          </p:nvPr>
        </p:nvSpPr>
        <p:spPr>
          <a:xfrm>
            <a:off x="6237337" y="874698"/>
            <a:ext cx="5564049" cy="3151207"/>
          </a:xfrm>
          <a:prstGeom prst="rect">
            <a:avLst/>
          </a:prstGeom>
        </p:spPr>
        <p:txBody>
          <a:bodyPr lIns="38405" tIns="19202" rIns="38405" bIns="19202"/>
          <a:lstStyle>
            <a:lvl1pPr marL="192019" indent="-192019" algn="l">
              <a:buFont typeface="Arial"/>
              <a:buChar char="•"/>
              <a:defRPr sz="1333" b="0" i="0" spc="168">
                <a:solidFill>
                  <a:srgbClr val="072C62"/>
                </a:solidFill>
                <a:latin typeface="+mn-lt"/>
              </a:defRPr>
            </a:lvl1pPr>
            <a:lvl2pPr marL="256026" indent="0">
              <a:buNone/>
              <a:defRPr sz="667"/>
            </a:lvl2pPr>
            <a:lvl3pPr marL="512051" indent="0">
              <a:buNone/>
              <a:defRPr sz="533"/>
            </a:lvl3pPr>
            <a:lvl4pPr marL="768077" indent="0">
              <a:buNone/>
              <a:defRPr sz="533"/>
            </a:lvl4pPr>
            <a:lvl5pPr marL="1024102" indent="0">
              <a:buNone/>
              <a:defRPr sz="533"/>
            </a:lvl5pPr>
            <a:lvl6pPr marL="1280128" indent="0">
              <a:buNone/>
              <a:defRPr sz="533"/>
            </a:lvl6pPr>
            <a:lvl7pPr marL="1536154" indent="0">
              <a:buNone/>
              <a:defRPr sz="533"/>
            </a:lvl7pPr>
            <a:lvl8pPr marL="1792179" indent="0">
              <a:buNone/>
              <a:defRPr sz="533"/>
            </a:lvl8pPr>
            <a:lvl9pPr marL="2048205" indent="0">
              <a:buNone/>
              <a:defRPr sz="533"/>
            </a:lvl9pPr>
          </a:lstStyle>
          <a:p>
            <a:pPr lvl="0"/>
            <a:r>
              <a:rPr lang="x-none"/>
              <a:t>Click to edit Master text </a:t>
            </a:r>
            <a:endParaRPr lang="lt-LT"/>
          </a:p>
          <a:p>
            <a:pPr lvl="0"/>
            <a:endParaRPr lang="lt-LT"/>
          </a:p>
          <a:p>
            <a:pPr lvl="0"/>
            <a:endParaRPr lang="lt-LT"/>
          </a:p>
          <a:p>
            <a:pPr lvl="0"/>
            <a:endParaRPr lang="lt-LT"/>
          </a:p>
          <a:p>
            <a:pPr lvl="0"/>
            <a:endParaRPr lang="lt-LT"/>
          </a:p>
          <a:p>
            <a:pPr lvl="0"/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96988412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64D38-5748-EC1C-C58E-A67224680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8B0CA-8F03-5E94-B211-3341C527E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47FF9-D529-36CC-6DF0-E33909BB7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4825-E4E2-4020-A65A-2A4688247F6A}" type="datetimeFigureOut">
              <a:rPr lang="lt-LT" smtClean="0"/>
              <a:t>2023-09-19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5D419-3EB7-D64C-9F39-E3520E4DC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C5761-A578-1D95-6195-A15AD4CF4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19C3-4936-40B6-A012-1716B369553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6478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5A156-8E02-2743-24DE-D1C01D6CD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6437A-ED43-3718-F17F-9212C51DF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62F6B-994A-CF41-AD12-15CEA77A8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4825-E4E2-4020-A65A-2A4688247F6A}" type="datetimeFigureOut">
              <a:rPr lang="lt-LT" smtClean="0"/>
              <a:t>2023-09-19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13B8A-1BE4-85B1-1B0F-DAACF3E18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2F658-1BC2-58A6-6FFC-E572A9DC7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19C3-4936-40B6-A012-1716B369553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6435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D1DBD-EDEB-0F08-F7EC-464E85BB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2EE58-CCC0-3D3A-3E53-B40035847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1903AC-E212-216C-BC20-A26FF4931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842E36-BD2B-3D58-72CB-FBDF797F5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4825-E4E2-4020-A65A-2A4688247F6A}" type="datetimeFigureOut">
              <a:rPr lang="lt-LT" smtClean="0"/>
              <a:t>2023-09-19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FE371-3645-EB7B-B5AC-FBC6F1B2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54EEA-BCFE-50BD-5463-DC8EB8034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19C3-4936-40B6-A012-1716B369553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8593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2DA0C-A26A-B5C0-64C3-32284FE9F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75C62-0EC7-2560-1C65-50881C031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559677-8F56-A210-5DF4-EE9162636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83920B-27DA-8D77-22DE-4D31DC7B31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810076-C680-33A7-D2A2-B09DDF76A0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38411B-1A86-8713-0D90-97D473402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4825-E4E2-4020-A65A-2A4688247F6A}" type="datetimeFigureOut">
              <a:rPr lang="lt-LT" smtClean="0"/>
              <a:t>2023-09-19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77035B-E4C5-270B-BA67-0E37C64C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2299F7-0734-CBA1-D104-6413284D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19C3-4936-40B6-A012-1716B369553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4607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9449A-C2A2-8FC4-4652-1335A5223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49C870-B37F-3DE5-935F-B0FF9BCEC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4825-E4E2-4020-A65A-2A4688247F6A}" type="datetimeFigureOut">
              <a:rPr lang="lt-LT" smtClean="0"/>
              <a:t>2023-09-19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4A36F3-8BD9-592C-8A77-90DFAC68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B3B8F1-BCD8-F5BE-9911-54E5D963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19C3-4936-40B6-A012-1716B369553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7222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93351C-5D75-1DC0-83A1-0397FD51C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4825-E4E2-4020-A65A-2A4688247F6A}" type="datetimeFigureOut">
              <a:rPr lang="lt-LT" smtClean="0"/>
              <a:t>2023-09-19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B2F316-8E8D-E6DA-B416-D92C8B035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03354-8071-2FC1-925E-9F37E284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19C3-4936-40B6-A012-1716B369553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7550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C8E55-07C5-4F1B-0BD4-A413A46DF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0E1FC-3754-1080-096D-BC975855E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2196F-7E93-D621-3724-CB0DA77C8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EA7D9-D2D7-4477-7DEF-D5ACD46E9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4825-E4E2-4020-A65A-2A4688247F6A}" type="datetimeFigureOut">
              <a:rPr lang="lt-LT" smtClean="0"/>
              <a:t>2023-09-19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27500-E399-AD92-B3C0-0C1FE879A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98A26-59C5-C262-CA62-F51B71B27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19C3-4936-40B6-A012-1716B369553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079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8D50-CE01-C0B0-5965-CEF367D2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DAFA2-E514-5AB1-84F4-180D55AED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CB030-F24B-37A4-6CD8-2D35C6D96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4B4CC9-9F1D-74AD-E656-07F26376F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4825-E4E2-4020-A65A-2A4688247F6A}" type="datetimeFigureOut">
              <a:rPr lang="lt-LT" smtClean="0"/>
              <a:t>2023-09-19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341F7-CE3B-054D-ED42-9F86B1F9B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3A9351-03E9-41C5-4B0A-256A31D6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B19C3-4936-40B6-A012-1716B369553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462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D9E1A6-C4BB-B3F1-A670-E8CF2D3A6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D4F8B-84CF-4286-5301-1B2944520D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EDEB5-B9FA-5040-9F8B-92C8F269A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E4825-E4E2-4020-A65A-2A4688247F6A}" type="datetimeFigureOut">
              <a:rPr lang="lt-LT" smtClean="0"/>
              <a:t>2023-09-19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1DC95-17FB-E5BD-C487-832AE89A4B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54100-6D84-ACA5-8D92-E7973321A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19C3-4936-40B6-A012-1716B369553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553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-tar.lt/portal/lt/legalAct/e6a7db50dacb11ed9978886e85107ab2" TargetMode="External"/><Relationship Id="rId13" Type="http://schemas.openxmlformats.org/officeDocument/2006/relationships/hyperlink" Target="https://www.e-tar.lt/portal/lt/legalAct/0b9b132027aa11ee9de9e7e0fd363afc" TargetMode="External"/><Relationship Id="rId3" Type="http://schemas.openxmlformats.org/officeDocument/2006/relationships/hyperlink" Target="https://www.e-tar.lt/portal/lt/legalAct/2619eee040b711edbc04912defe897d1" TargetMode="External"/><Relationship Id="rId7" Type="http://schemas.openxmlformats.org/officeDocument/2006/relationships/hyperlink" Target="https://marijampolesregionas.lt/wp-content/uploads/2023/08/Kvietimu-planas-%E2%80%9EEismo-saugos-priemoniu-diegimas-1.pdf" TargetMode="External"/><Relationship Id="rId12" Type="http://schemas.openxmlformats.org/officeDocument/2006/relationships/hyperlink" Target="https://www.e-tar.lt/portal/lt/legalAct/2b6bc720d53511ed9978886e85107ab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-tar.lt/portal/lt/legalAct/3f763da0a12c11ed8df094f359a60216" TargetMode="External"/><Relationship Id="rId11" Type="http://schemas.openxmlformats.org/officeDocument/2006/relationships/hyperlink" Target="https://www.e-tar.lt/portal/lt/legalAct/dda19830d2d711ed9978886e85107ab2" TargetMode="External"/><Relationship Id="rId5" Type="http://schemas.openxmlformats.org/officeDocument/2006/relationships/hyperlink" Target="https://www.e-tar.lt/portal/lt/legalAct/0ca693604ab611edbc04912defe897d1" TargetMode="External"/><Relationship Id="rId15" Type="http://schemas.openxmlformats.org/officeDocument/2006/relationships/hyperlink" Target="https://www.e-tar.lt/portal/lt/legalAct/0b498000c18911ed97b2975f7dad7488" TargetMode="External"/><Relationship Id="rId10" Type="http://schemas.openxmlformats.org/officeDocument/2006/relationships/hyperlink" Target="https://www.e-tar.lt/portal/lt/legalAct/ef15f970173e11ee9f7ec2ffce8b47bc" TargetMode="External"/><Relationship Id="rId4" Type="http://schemas.openxmlformats.org/officeDocument/2006/relationships/hyperlink" Target="https://marijampolesregionas.lt/wp-content/uploads/2023/06/mm.pdf" TargetMode="External"/><Relationship Id="rId9" Type="http://schemas.openxmlformats.org/officeDocument/2006/relationships/hyperlink" Target="https://www.e-tar.lt/portal/lt/legalAct/21ad5220fec611ed9978886e85107ab2" TargetMode="External"/><Relationship Id="rId14" Type="http://schemas.openxmlformats.org/officeDocument/2006/relationships/hyperlink" Target="https://www.e-tar.lt/portal/lt/legalAct/6411ba1032ca11ee9de9e7e0fd363afc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0"/>
          </p:nvPr>
        </p:nvSpPr>
        <p:spPr>
          <a:xfrm>
            <a:off x="1078203" y="1003560"/>
            <a:ext cx="10632752" cy="4763840"/>
          </a:xfrm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endParaRPr lang="lt-LT" altLang="lt-LT" sz="3200">
              <a:latin typeface="Calibri" panose="020F0502020204030204" pitchFamily="34" charset="0"/>
              <a:ea typeface="Lato Light" pitchFamily="125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lt-LT" altLang="lt-LT" sz="2400">
                <a:latin typeface="Calibri" panose="020F0502020204030204" pitchFamily="34" charset="0"/>
                <a:ea typeface="Lato Light" pitchFamily="125" charset="0"/>
                <a:cs typeface="Calibri" panose="020F0502020204030204" pitchFamily="34" charset="0"/>
              </a:rPr>
              <a:t>2023–2030 M. MARIJAMPOLĖS REGIONO </a:t>
            </a:r>
          </a:p>
          <a:p>
            <a:pPr algn="ctr" eaLnBrk="1" hangingPunct="1">
              <a:spcBef>
                <a:spcPts val="600"/>
              </a:spcBef>
            </a:pPr>
            <a:r>
              <a:rPr lang="lt-LT" altLang="lt-LT" sz="2400">
                <a:latin typeface="Calibri" panose="020F0502020204030204" pitchFamily="34" charset="0"/>
                <a:ea typeface="Lato Light" pitchFamily="125" charset="0"/>
                <a:cs typeface="Calibri" panose="020F0502020204030204" pitchFamily="34" charset="0"/>
              </a:rPr>
              <a:t>PLĖTROS PLANAS</a:t>
            </a:r>
            <a:endParaRPr lang="lt-LT" altLang="lt-LT" sz="2400">
              <a:ea typeface="Lato Light" pitchFamily="125" charset="0"/>
              <a:cs typeface="Lato Light" pitchFamily="125" charset="0"/>
            </a:endParaRPr>
          </a:p>
          <a:p>
            <a:pPr algn="ctr" eaLnBrk="1" hangingPunct="1"/>
            <a:endParaRPr lang="lt-LT" altLang="lt-LT">
              <a:ea typeface="Lato Light" pitchFamily="125" charset="0"/>
              <a:cs typeface="Lato Light" pitchFamily="125" charset="0"/>
            </a:endParaRPr>
          </a:p>
          <a:p>
            <a:pPr algn="ctr" eaLnBrk="1" hangingPunct="1"/>
            <a:endParaRPr lang="lt-LT" altLang="lt-LT">
              <a:ea typeface="Lato Light" pitchFamily="125" charset="0"/>
              <a:cs typeface="Lato Light" pitchFamily="125" charset="0"/>
            </a:endParaRPr>
          </a:p>
          <a:p>
            <a:pPr eaLnBrk="1" hangingPunct="1"/>
            <a:endParaRPr lang="lt-LT" altLang="lt-LT" sz="1867">
              <a:latin typeface="Calibri" panose="020F0502020204030204" pitchFamily="34" charset="0"/>
              <a:ea typeface="Lato Light" pitchFamily="125" charset="0"/>
              <a:cs typeface="Calibri" panose="020F0502020204030204" pitchFamily="34" charset="0"/>
            </a:endParaRPr>
          </a:p>
          <a:p>
            <a:pPr eaLnBrk="1" hangingPunct="1"/>
            <a:endParaRPr lang="lt-LT" altLang="lt-LT" sz="1867">
              <a:latin typeface="Calibri" panose="020F0502020204030204" pitchFamily="34" charset="0"/>
              <a:ea typeface="Lato Light" pitchFamily="125" charset="0"/>
              <a:cs typeface="Calibri" panose="020F0502020204030204" pitchFamily="34" charset="0"/>
            </a:endParaRPr>
          </a:p>
          <a:p>
            <a:pPr eaLnBrk="1" hangingPunct="1"/>
            <a:r>
              <a:rPr lang="lt-LT" altLang="lt-LT" sz="1600">
                <a:latin typeface="Calibri" panose="020F0502020204030204" pitchFamily="34" charset="0"/>
                <a:ea typeface="Lato Light" pitchFamily="125" charset="0"/>
                <a:cs typeface="Calibri" panose="020F0502020204030204" pitchFamily="34" charset="0"/>
              </a:rPr>
              <a:t>202</a:t>
            </a:r>
            <a:r>
              <a:rPr lang="en-US" altLang="lt-LT" sz="1600">
                <a:latin typeface="Calibri" panose="020F0502020204030204" pitchFamily="34" charset="0"/>
                <a:ea typeface="Lato Light" pitchFamily="125" charset="0"/>
                <a:cs typeface="Calibri" panose="020F0502020204030204" pitchFamily="34" charset="0"/>
              </a:rPr>
              <a:t>3</a:t>
            </a:r>
            <a:r>
              <a:rPr lang="lt-LT" altLang="lt-LT" sz="1600">
                <a:latin typeface="Calibri" panose="020F0502020204030204" pitchFamily="34" charset="0"/>
                <a:ea typeface="Lato Light" pitchFamily="125" charset="0"/>
                <a:cs typeface="Calibri" panose="020F0502020204030204" pitchFamily="34" charset="0"/>
              </a:rPr>
              <a:t>-</a:t>
            </a:r>
            <a:r>
              <a:rPr lang="en-US" altLang="lt-LT" sz="1600">
                <a:latin typeface="Calibri" panose="020F0502020204030204" pitchFamily="34" charset="0"/>
                <a:ea typeface="Lato Light" pitchFamily="125" charset="0"/>
                <a:cs typeface="Calibri" panose="020F0502020204030204" pitchFamily="34" charset="0"/>
              </a:rPr>
              <a:t>0</a:t>
            </a:r>
            <a:r>
              <a:rPr lang="lt-LT" altLang="lt-LT" sz="1600">
                <a:latin typeface="Calibri" panose="020F0502020204030204" pitchFamily="34" charset="0"/>
                <a:ea typeface="Lato Light" pitchFamily="125" charset="0"/>
                <a:cs typeface="Calibri" panose="020F0502020204030204" pitchFamily="34" charset="0"/>
              </a:rPr>
              <a:t>9-20 </a:t>
            </a:r>
          </a:p>
          <a:p>
            <a:pPr eaLnBrk="1" hangingPunct="1"/>
            <a:r>
              <a:rPr lang="lt-LT" altLang="lt-LT" sz="1600">
                <a:latin typeface="Calibri" panose="020F0502020204030204" pitchFamily="34" charset="0"/>
                <a:ea typeface="Lato Light" pitchFamily="125" charset="0"/>
                <a:cs typeface="Calibri" panose="020F0502020204030204" pitchFamily="34" charset="0"/>
              </a:rPr>
              <a:t>MRPT administracija</a:t>
            </a:r>
          </a:p>
          <a:p>
            <a:pPr algn="ctr" eaLnBrk="1" hangingPunct="1"/>
            <a:endParaRPr lang="lt-LT" altLang="lt-LT">
              <a:ea typeface="Lato Light" pitchFamily="125" charset="0"/>
              <a:cs typeface="Lato Light" pitchFamily="125" charset="0"/>
            </a:endParaRPr>
          </a:p>
          <a:p>
            <a:pPr algn="ctr" eaLnBrk="1" hangingPunct="1"/>
            <a:endParaRPr altLang="lt-LT">
              <a:ea typeface="Lato Light" pitchFamily="125" charset="0"/>
              <a:cs typeface="Lato Light" pitchFamily="125" charset="0"/>
            </a:endParaRPr>
          </a:p>
        </p:txBody>
      </p:sp>
    </p:spTree>
  </p:cSld>
  <p:clrMapOvr>
    <a:masterClrMapping/>
  </p:clrMapOvr>
  <p:transition spd="slow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62B7494-D0DB-95AB-C2A7-0AA929B92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21" y="159905"/>
            <a:ext cx="10515600" cy="803798"/>
          </a:xfrm>
        </p:spPr>
        <p:txBody>
          <a:bodyPr>
            <a:normAutofit/>
          </a:bodyPr>
          <a:lstStyle/>
          <a:p>
            <a:r>
              <a:rPr lang="lt-LT" altLang="lt-LT" sz="3200" b="1">
                <a:solidFill>
                  <a:srgbClr val="072C6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Esama situacija</a:t>
            </a:r>
            <a:endParaRPr lang="lt-LT" sz="3200" b="1">
              <a:solidFill>
                <a:srgbClr val="072C62"/>
              </a:solidFill>
              <a:latin typeface="+mn-lt"/>
            </a:endParaRPr>
          </a:p>
        </p:txBody>
      </p:sp>
      <p:graphicFrame>
        <p:nvGraphicFramePr>
          <p:cNvPr id="6" name="Lentelė 5">
            <a:extLst>
              <a:ext uri="{FF2B5EF4-FFF2-40B4-BE49-F238E27FC236}">
                <a16:creationId xmlns:a16="http://schemas.microsoft.com/office/drawing/2014/main" id="{28C9CC4D-ED0B-6F33-1C7E-5B47578A5F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763093"/>
              </p:ext>
            </p:extLst>
          </p:nvPr>
        </p:nvGraphicFramePr>
        <p:xfrm>
          <a:off x="220382" y="708404"/>
          <a:ext cx="11877129" cy="5913335"/>
        </p:xfrm>
        <a:graphic>
          <a:graphicData uri="http://schemas.openxmlformats.org/drawingml/2006/table">
            <a:tbl>
              <a:tblPr/>
              <a:tblGrid>
                <a:gridCol w="769696">
                  <a:extLst>
                    <a:ext uri="{9D8B030D-6E8A-4147-A177-3AD203B41FA5}">
                      <a16:colId xmlns:a16="http://schemas.microsoft.com/office/drawing/2014/main" val="96679304"/>
                    </a:ext>
                  </a:extLst>
                </a:gridCol>
                <a:gridCol w="5255127">
                  <a:extLst>
                    <a:ext uri="{9D8B030D-6E8A-4147-A177-3AD203B41FA5}">
                      <a16:colId xmlns:a16="http://schemas.microsoft.com/office/drawing/2014/main" val="3593775007"/>
                    </a:ext>
                  </a:extLst>
                </a:gridCol>
                <a:gridCol w="1515682">
                  <a:extLst>
                    <a:ext uri="{9D8B030D-6E8A-4147-A177-3AD203B41FA5}">
                      <a16:colId xmlns:a16="http://schemas.microsoft.com/office/drawing/2014/main" val="3452040414"/>
                    </a:ext>
                  </a:extLst>
                </a:gridCol>
                <a:gridCol w="4336624">
                  <a:extLst>
                    <a:ext uri="{9D8B030D-6E8A-4147-A177-3AD203B41FA5}">
                      <a16:colId xmlns:a16="http://schemas.microsoft.com/office/drawing/2014/main" val="12703705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endParaRPr lang="lt-LT" sz="600" b="1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30861" marR="30861" marT="15430" marB="15430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>
                          <a:solidFill>
                            <a:srgbClr val="FFFFFF"/>
                          </a:solidFill>
                          <a:effectLst/>
                        </a:rPr>
                        <a:t>Priemonė</a:t>
                      </a:r>
                    </a:p>
                  </a:txBody>
                  <a:tcPr marL="30861" marR="30861" marT="15430" marB="15430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>
                          <a:solidFill>
                            <a:srgbClr val="FFFFFF"/>
                          </a:solidFill>
                          <a:effectLst/>
                        </a:rPr>
                        <a:t>Gairės</a:t>
                      </a:r>
                    </a:p>
                  </a:txBody>
                  <a:tcPr marL="30861" marR="30861" marT="15430" marB="15430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lt-LT" sz="600" b="1">
                          <a:solidFill>
                            <a:srgbClr val="FFFFFF"/>
                          </a:solidFill>
                          <a:effectLst/>
                        </a:rPr>
                        <a:t>Eiga regione</a:t>
                      </a:r>
                    </a:p>
                  </a:txBody>
                  <a:tcPr marL="30861" marR="30861" marT="15430" marB="15430">
                    <a:lnL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F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76099"/>
                  </a:ext>
                </a:extLst>
              </a:tr>
              <a:tr h="300859"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ŠMSM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100">
                          <a:effectLst/>
                        </a:rPr>
                        <a:t>12-003-03-01-23 (RE) Padidinti ugdymo prieinamumą atskirtį patiriantiems vaikams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100" u="sng" strike="noStrike">
                          <a:effectLst/>
                          <a:hlinkClick r:id="rId3"/>
                        </a:rPr>
                        <a:t>2022</a:t>
                      </a:r>
                      <a:r>
                        <a:rPr lang="lt-LT" sz="1100" u="sng" strike="noStrike">
                          <a:effectLst/>
                          <a:hlinkClick r:id="rId3"/>
                        </a:rPr>
                        <a:t>-09-30</a:t>
                      </a:r>
                      <a:r>
                        <a:rPr lang="nn-NO" sz="1100" u="sng" strike="noStrike">
                          <a:effectLst/>
                          <a:hlinkClick r:id="rId3"/>
                        </a:rPr>
                        <a:t> Nr. V-1542</a:t>
                      </a:r>
                      <a:endParaRPr lang="nn-NO" sz="1100">
                        <a:effectLst/>
                      </a:endParaRP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Patvirtinta</a:t>
                      </a:r>
                      <a:br>
                        <a:rPr lang="lt-LT" sz="1100">
                          <a:effectLst/>
                        </a:rPr>
                      </a:br>
                      <a:r>
                        <a:rPr lang="lt-LT" sz="1100" u="sng" strike="noStrike">
                          <a:effectLst/>
                          <a:hlinkClick r:id="rId4"/>
                        </a:rPr>
                        <a:t>Kvietimų planas</a:t>
                      </a:r>
                      <a:endParaRPr lang="lt-LT" sz="1100" u="sng" strike="noStrike">
                        <a:effectLst/>
                      </a:endParaRPr>
                    </a:p>
                    <a:p>
                      <a:pPr algn="ctr"/>
                      <a:r>
                        <a:rPr lang="lt-LT" sz="1100" u="none" strike="noStrike">
                          <a:solidFill>
                            <a:srgbClr val="FF0000"/>
                          </a:solidFill>
                          <a:effectLst/>
                        </a:rPr>
                        <a:t>KVIETIMŲ SKELBIMAS SUSTABDYTAS</a:t>
                      </a:r>
                    </a:p>
                    <a:p>
                      <a:pPr algn="ctr"/>
                      <a:r>
                        <a:rPr lang="lt-LT" sz="1100" u="none" strike="noStrike">
                          <a:solidFill>
                            <a:srgbClr val="FF0000"/>
                          </a:solidFill>
                          <a:effectLst/>
                        </a:rPr>
                        <a:t>IŠSKYRUS, KURIŲ BENDRAFINANSAVIMAS IŠ SB</a:t>
                      </a:r>
                      <a:endParaRPr lang="lt-LT" sz="1100" u="none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927490"/>
                  </a:ext>
                </a:extLst>
              </a:tr>
              <a:tr h="260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100">
                          <a:effectLst/>
                        </a:rPr>
                        <a:t>ŠMSM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100">
                          <a:effectLst/>
                        </a:rPr>
                        <a:t>12-003-03-02-17 (RE) Plėtoti įvairialypį švietimą vykdant visos dienos mokyklų veiklą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u="none" strike="noStrike">
                          <a:effectLst/>
                          <a:hlinkClick r:id="rId5"/>
                        </a:rPr>
                        <a:t>2022</a:t>
                      </a:r>
                      <a:r>
                        <a:rPr lang="lt-LT" sz="1100" u="none" strike="noStrike">
                          <a:effectLst/>
                          <a:hlinkClick r:id="rId5"/>
                        </a:rPr>
                        <a:t>-10-13 </a:t>
                      </a:r>
                      <a:r>
                        <a:rPr lang="it-IT" sz="1100" u="none" strike="noStrike">
                          <a:effectLst/>
                          <a:hlinkClick r:id="rId5"/>
                        </a:rPr>
                        <a:t>Nr. V-1637</a:t>
                      </a:r>
                      <a:endParaRPr lang="it-IT" sz="1100">
                        <a:effectLst/>
                      </a:endParaRP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8167047"/>
                  </a:ext>
                </a:extLst>
              </a:tr>
              <a:tr h="409527"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SM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100">
                          <a:effectLst/>
                        </a:rPr>
                        <a:t>10-001-05-03-07 (RE) Gerinti eismo saugą vietinės reikšmės keliuose ir gatvėse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100" u="none" strike="noStrike">
                          <a:effectLst/>
                          <a:hlinkClick r:id="rId6"/>
                        </a:rPr>
                        <a:t>2023-01-30 Nr. 3-37</a:t>
                      </a:r>
                      <a:endParaRPr lang="lt-LT" sz="1100">
                        <a:effectLst/>
                      </a:endParaRP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Patvirtinta</a:t>
                      </a:r>
                      <a:br>
                        <a:rPr lang="lt-LT" sz="1100">
                          <a:effectLst/>
                        </a:rPr>
                      </a:br>
                      <a:r>
                        <a:rPr lang="lt-LT" sz="1100" u="none" strike="noStrike">
                          <a:effectLst/>
                          <a:hlinkClick r:id="rId7"/>
                        </a:rPr>
                        <a:t>Kvietimų planas</a:t>
                      </a:r>
                      <a:endParaRPr lang="lt-LT" sz="1100">
                        <a:effectLst/>
                      </a:endParaRP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993196"/>
                  </a:ext>
                </a:extLst>
              </a:tr>
              <a:tr h="409527"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SM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100">
                          <a:effectLst/>
                        </a:rPr>
                        <a:t>10-001-06-01-03 (RE) Skatinti darnų judumą miestuose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100" u="none" strike="noStrike">
                          <a:effectLst/>
                          <a:hlinkClick r:id="rId8"/>
                        </a:rPr>
                        <a:t>2023</a:t>
                      </a:r>
                      <a:r>
                        <a:rPr lang="lt-LT" sz="1100" u="none" strike="noStrike">
                          <a:effectLst/>
                          <a:hlinkClick r:id="rId8"/>
                        </a:rPr>
                        <a:t>-04-</a:t>
                      </a:r>
                      <a:r>
                        <a:rPr lang="nn-NO" sz="1100" u="none" strike="noStrike">
                          <a:effectLst/>
                          <a:hlinkClick r:id="rId8"/>
                        </a:rPr>
                        <a:t>14 Nr. 3-192</a:t>
                      </a:r>
                      <a:endParaRPr lang="nn-NO" sz="1100">
                        <a:effectLst/>
                      </a:endParaRP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Savivaldybių pasiūlymai pateikti (2023-07-10), patikslinimas po DJMP patvirtinimo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750169"/>
                  </a:ext>
                </a:extLst>
              </a:tr>
              <a:tr h="409527"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SAM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100">
                          <a:effectLst/>
                        </a:rPr>
                        <a:t>11-001-02-10-03 (RE) Gerinti kokybiškų visuomenės sveikatos paslaugų prieinamumą regionuose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100" u="sng" strike="noStrike">
                          <a:effectLst/>
                          <a:hlinkClick r:id="rId9"/>
                        </a:rPr>
                        <a:t>2023</a:t>
                      </a:r>
                      <a:r>
                        <a:rPr lang="lt-LT" sz="1100" u="sng" strike="noStrike">
                          <a:effectLst/>
                          <a:hlinkClick r:id="rId9"/>
                        </a:rPr>
                        <a:t>-05-30</a:t>
                      </a:r>
                      <a:r>
                        <a:rPr lang="nn-NO" sz="1100" u="sng" strike="noStrike">
                          <a:effectLst/>
                          <a:hlinkClick r:id="rId9"/>
                        </a:rPr>
                        <a:t> Nr. V-627</a:t>
                      </a:r>
                      <a:endParaRPr lang="nn-NO" sz="1100">
                        <a:effectLst/>
                      </a:endParaRP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Savivaldybių pasiūlymai pateikti (2023-08-01), </a:t>
                      </a:r>
                      <a:r>
                        <a:rPr lang="lt-LT" sz="11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pateikta SAM vertinti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819141"/>
                  </a:ext>
                </a:extLst>
              </a:tr>
              <a:tr h="409527"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SADM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100">
                          <a:effectLst/>
                        </a:rPr>
                        <a:t>09-003-02-02-11 (RE) Sumažinti pažeidžiamų visuomenės grupių gerovės teritorinius skirtumus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100">
                          <a:effectLst/>
                          <a:hlinkClick r:id="rId10"/>
                        </a:rPr>
                        <a:t>2023</a:t>
                      </a:r>
                      <a:r>
                        <a:rPr lang="lt-LT" sz="1100">
                          <a:effectLst/>
                          <a:hlinkClick r:id="rId10"/>
                        </a:rPr>
                        <a:t>-06-</a:t>
                      </a:r>
                      <a:r>
                        <a:rPr lang="nn-NO" sz="1100">
                          <a:effectLst/>
                          <a:hlinkClick r:id="rId10"/>
                        </a:rPr>
                        <a:t>30 Nr. A1-439</a:t>
                      </a:r>
                      <a:endParaRPr lang="nn-NO" sz="1100">
                        <a:effectLst/>
                      </a:endParaRP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Savivaldybių pasiūlymų teikimas iki </a:t>
                      </a:r>
                      <a:r>
                        <a:rPr lang="lt-LT" sz="1100" b="1">
                          <a:effectLst/>
                        </a:rPr>
                        <a:t>2023-09-22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873400"/>
                  </a:ext>
                </a:extLst>
              </a:tr>
              <a:tr h="409527"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VRM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100">
                          <a:effectLst/>
                        </a:rPr>
                        <a:t>01-004-07-01-01 (RE) Paskatinti regionų, funkcinių zonų, savivaldybių ir miestų  ekonominį augimą pasitelkiant jų turimus išteklius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100" u="none" strike="noStrike">
                          <a:effectLst/>
                          <a:hlinkClick r:id="rId11"/>
                        </a:rPr>
                        <a:t>2023</a:t>
                      </a:r>
                      <a:r>
                        <a:rPr lang="lt-LT" sz="1100" u="none" strike="noStrike">
                          <a:effectLst/>
                          <a:hlinkClick r:id="rId11"/>
                        </a:rPr>
                        <a:t>-04-04</a:t>
                      </a:r>
                      <a:r>
                        <a:rPr lang="nn-NO" sz="1100" u="none" strike="noStrike">
                          <a:effectLst/>
                          <a:hlinkClick r:id="rId11"/>
                        </a:rPr>
                        <a:t> Nr. 1V-188</a:t>
                      </a:r>
                      <a:endParaRPr lang="nn-NO" sz="1100">
                        <a:effectLst/>
                      </a:endParaRP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Funkcinės zonos ir miesto strategijos rengimas</a:t>
                      </a:r>
                    </a:p>
                    <a:p>
                      <a:pPr algn="ctr"/>
                      <a:r>
                        <a:rPr lang="lt-LT" sz="1100">
                          <a:effectLst/>
                        </a:rPr>
                        <a:t>Savivaldybių pasiūlymų teikimas: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lt-LT" sz="1100">
                          <a:effectLst/>
                        </a:rPr>
                        <a:t>FZ strategijai ir pažangos priemonei iki </a:t>
                      </a:r>
                      <a:r>
                        <a:rPr lang="lt-LT" sz="1100" b="1">
                          <a:effectLst/>
                        </a:rPr>
                        <a:t>2023-09-11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lt-LT" sz="1100" b="0">
                          <a:effectLst/>
                        </a:rPr>
                        <a:t>FZ  bendro savivaldybių paslaugų projekto pasiūlymų teikimas </a:t>
                      </a:r>
                      <a:r>
                        <a:rPr lang="lt-LT" sz="1100" b="1">
                          <a:effectLst/>
                        </a:rPr>
                        <a:t>(artimiausiu metu)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lt-LT" sz="1100" b="0">
                          <a:effectLst/>
                        </a:rPr>
                        <a:t>FZ Turizmo ir Investicijų srities NI veiksmų teikimas </a:t>
                      </a:r>
                      <a:r>
                        <a:rPr lang="lt-LT" sz="1100" b="1">
                          <a:effectLst/>
                        </a:rPr>
                        <a:t>2023-09-27 </a:t>
                      </a:r>
                      <a:r>
                        <a:rPr lang="lt-LT" sz="1100" b="0">
                          <a:effectLst/>
                        </a:rPr>
                        <a:t>(koordinatoriai: VRSA ir MSA)</a:t>
                      </a:r>
                      <a:endParaRPr lang="lt-LT" sz="1100" b="1">
                        <a:effectLst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lt-LT" sz="1100">
                          <a:effectLst/>
                        </a:rPr>
                        <a:t>TMP pažangos priemonei iki </a:t>
                      </a:r>
                      <a:r>
                        <a:rPr lang="lt-LT" sz="1100" b="1">
                          <a:effectLst/>
                        </a:rPr>
                        <a:t>2023-10-02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575559"/>
                  </a:ext>
                </a:extLst>
              </a:tr>
              <a:tr h="409527"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VRM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100">
                          <a:effectLst/>
                        </a:rPr>
                        <a:t>01-004-07-02-01 (RE) Pagerinti viešųjų paslaugų prieinamumą, darbo vietų pasiekiamumą ir tam reikalingų išteklių naudojimo efektyvumą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100" u="none" strike="noStrike">
                          <a:effectLst/>
                          <a:hlinkClick r:id="rId12"/>
                        </a:rPr>
                        <a:t>2023</a:t>
                      </a:r>
                      <a:r>
                        <a:rPr lang="lt-LT" sz="1100" u="none" strike="noStrike">
                          <a:effectLst/>
                          <a:hlinkClick r:id="rId12"/>
                        </a:rPr>
                        <a:t>-04-07</a:t>
                      </a:r>
                      <a:r>
                        <a:rPr lang="nn-NO" sz="1100" u="none" strike="noStrike">
                          <a:effectLst/>
                          <a:hlinkClick r:id="rId12"/>
                        </a:rPr>
                        <a:t> Nr. 1V-199</a:t>
                      </a:r>
                      <a:endParaRPr lang="nn-NO" sz="1100">
                        <a:effectLst/>
                      </a:endParaRP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lt-LT" sz="1200">
                          <a:effectLst/>
                        </a:rPr>
                        <a:t>Funkcinės zonos ir miesto strategijos rengimas</a:t>
                      </a:r>
                    </a:p>
                    <a:p>
                      <a:pPr algn="ctr"/>
                      <a:r>
                        <a:rPr lang="lt-LT" sz="1200">
                          <a:effectLst/>
                        </a:rPr>
                        <a:t>Savivaldybių pasiūlymų teikimas: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lt-LT" sz="1200">
                          <a:effectLst/>
                        </a:rPr>
                        <a:t>FZ strategijai ir pažangos priemonei iki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lt-LT" sz="1200">
                          <a:effectLst/>
                        </a:rPr>
                        <a:t>MTP pažangos priemonei iki 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43076"/>
                  </a:ext>
                </a:extLst>
              </a:tr>
              <a:tr h="338766"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AM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100">
                          <a:effectLst/>
                        </a:rPr>
                        <a:t>02-001-06-07-02 (RE) Didinti geriamojo vandens tiekimo ir nuotekų tvarkymo paslaugų prieinamumą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100" u="none" strike="noStrike">
                          <a:effectLst/>
                          <a:hlinkClick r:id="rId13"/>
                        </a:rPr>
                        <a:t>2023</a:t>
                      </a:r>
                      <a:r>
                        <a:rPr lang="lt-LT" sz="1100" u="none" strike="noStrike">
                          <a:effectLst/>
                          <a:hlinkClick r:id="rId13"/>
                        </a:rPr>
                        <a:t>-07-</a:t>
                      </a:r>
                      <a:r>
                        <a:rPr lang="nn-NO" sz="1100" u="none" strike="noStrike">
                          <a:effectLst/>
                          <a:hlinkClick r:id="rId13"/>
                        </a:rPr>
                        <a:t>21 Nr. D1-243</a:t>
                      </a:r>
                      <a:endParaRPr lang="nn-NO" sz="1100">
                        <a:effectLst/>
                      </a:endParaRP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Savivaldybių pasiūlymų teikimas iki </a:t>
                      </a:r>
                      <a:r>
                        <a:rPr lang="lt-LT" sz="1100" b="1">
                          <a:effectLst/>
                        </a:rPr>
                        <a:t>2023-10-06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204177"/>
                  </a:ext>
                </a:extLst>
              </a:tr>
              <a:tr h="315021"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AM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100">
                          <a:effectLst/>
                        </a:rPr>
                        <a:t>02-007-06-11-02 (RE) Stiprinti savivaldybių aplinkos oro monitoringą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100" u="none" strike="noStrike">
                          <a:effectLst/>
                          <a:hlinkClick r:id="rId14"/>
                        </a:rPr>
                        <a:t>2023</a:t>
                      </a:r>
                      <a:r>
                        <a:rPr lang="lt-LT" sz="1100" u="none" strike="noStrike">
                          <a:effectLst/>
                          <a:hlinkClick r:id="rId14"/>
                        </a:rPr>
                        <a:t>-08-04</a:t>
                      </a:r>
                      <a:r>
                        <a:rPr lang="nn-NO" sz="1100" u="none" strike="noStrike">
                          <a:effectLst/>
                          <a:hlinkClick r:id="rId14"/>
                        </a:rPr>
                        <a:t> Nr. D1-272</a:t>
                      </a:r>
                      <a:endParaRPr lang="nn-NO" sz="1100">
                        <a:effectLst/>
                      </a:endParaRP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AAA neparengusi R</a:t>
                      </a:r>
                      <a:r>
                        <a:rPr lang="pt-BR" sz="1100" err="1">
                          <a:effectLst/>
                        </a:rPr>
                        <a:t>ekomendacij</a:t>
                      </a:r>
                      <a:r>
                        <a:rPr lang="lt-LT" sz="1100">
                          <a:effectLst/>
                        </a:rPr>
                        <a:t>ų</a:t>
                      </a:r>
                      <a:r>
                        <a:rPr lang="pt-BR" sz="1100">
                          <a:effectLst/>
                        </a:rPr>
                        <a:t> </a:t>
                      </a:r>
                      <a:r>
                        <a:rPr lang="pt-BR" sz="1100" err="1">
                          <a:effectLst/>
                        </a:rPr>
                        <a:t>savivaldybėms</a:t>
                      </a:r>
                      <a:r>
                        <a:rPr lang="pt-BR" sz="1100">
                          <a:effectLst/>
                        </a:rPr>
                        <a:t> </a:t>
                      </a:r>
                      <a:r>
                        <a:rPr lang="pt-BR" sz="1100" err="1">
                          <a:effectLst/>
                        </a:rPr>
                        <a:t>aplinkos</a:t>
                      </a:r>
                      <a:r>
                        <a:rPr lang="pt-BR" sz="1100">
                          <a:effectLst/>
                        </a:rPr>
                        <a:t> oro </a:t>
                      </a:r>
                      <a:r>
                        <a:rPr lang="pt-BR" sz="1100" err="1">
                          <a:effectLst/>
                        </a:rPr>
                        <a:t>monitoringo</a:t>
                      </a:r>
                      <a:r>
                        <a:rPr lang="pt-BR" sz="1100">
                          <a:effectLst/>
                        </a:rPr>
                        <a:t> </a:t>
                      </a:r>
                      <a:r>
                        <a:rPr lang="pt-BR" sz="1100" err="1">
                          <a:effectLst/>
                        </a:rPr>
                        <a:t>plėtrai</a:t>
                      </a:r>
                      <a:r>
                        <a:rPr lang="pt-BR" sz="1100">
                          <a:effectLst/>
                        </a:rPr>
                        <a:t> </a:t>
                      </a:r>
                      <a:r>
                        <a:rPr lang="lt-LT" sz="1100">
                          <a:effectLst/>
                        </a:rPr>
                        <a:t>(planuojama spalio mėn.)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742625"/>
                  </a:ext>
                </a:extLst>
              </a:tr>
              <a:tr h="315021"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AM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100">
                          <a:effectLst/>
                        </a:rPr>
                        <a:t>02-001-06-10-01 (RE) Skatinti rūšiuojamąjį atliekų surinkimą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Projektas derintas </a:t>
                      </a:r>
                    </a:p>
                    <a:p>
                      <a:pPr algn="ctr"/>
                      <a:r>
                        <a:rPr lang="lt-LT" sz="1100">
                          <a:effectLst/>
                        </a:rPr>
                        <a:t>(2023-08 mėn.)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–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060056"/>
                  </a:ext>
                </a:extLst>
              </a:tr>
              <a:tr h="315021"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AM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100">
                          <a:effectLst/>
                        </a:rPr>
                        <a:t>02-001-06-08-02 (RE) Plėtoti žaliąją infrastruktūrą urbanizuotoje aplinkoje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–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–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11482"/>
                  </a:ext>
                </a:extLst>
              </a:tr>
              <a:tr h="256559"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SAM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100">
                          <a:effectLst/>
                        </a:rPr>
                        <a:t>11-002-02-11-02 (RE) Užtikrinti ilgalaikės priežiūros paslaugų plėtrą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1100">
                          <a:effectLst/>
                        </a:rPr>
                        <a:t>Projektas derinamas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–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340370"/>
                  </a:ext>
                </a:extLst>
              </a:tr>
              <a:tr h="409527"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AM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lt-LT" sz="1100">
                          <a:effectLst/>
                        </a:rPr>
                        <a:t>02-001-06-08-03 (RE) Sutvarkyti praeityje užterštas ir pažeistas urbanizuotas teritorijas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n-NO" sz="1100" u="sng" strike="noStrike">
                          <a:effectLst/>
                          <a:hlinkClick r:id="rId15"/>
                        </a:rPr>
                        <a:t>2023</a:t>
                      </a:r>
                      <a:r>
                        <a:rPr lang="lt-LT" sz="1100" u="sng" strike="noStrike">
                          <a:effectLst/>
                          <a:hlinkClick r:id="rId15"/>
                        </a:rPr>
                        <a:t>-03-</a:t>
                      </a:r>
                      <a:r>
                        <a:rPr lang="nn-NO" sz="1100" u="sng" strike="noStrike">
                          <a:effectLst/>
                          <a:hlinkClick r:id="rId15"/>
                        </a:rPr>
                        <a:t>13 Nr. D1-74</a:t>
                      </a:r>
                      <a:endParaRPr lang="nn-NO" sz="1100">
                        <a:effectLst/>
                      </a:endParaRP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100">
                          <a:effectLst/>
                        </a:rPr>
                        <a:t>Savivaldybių pasiūlymų nebuvo pateikta, nes objektai neatitinka Gairių reikalavimų</a:t>
                      </a:r>
                    </a:p>
                  </a:txBody>
                  <a:tcPr marL="30861" marR="30861" marT="15430" marB="154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712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42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5C154BBD-B4CB-889B-D8D5-F7CE83BA8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785" y="361054"/>
            <a:ext cx="11182525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r>
              <a:rPr lang="lt-LT" sz="3200" b="1" u="none" strike="noStrike">
                <a:solidFill>
                  <a:srgbClr val="072C62"/>
                </a:solidFill>
                <a:effectLst/>
                <a:latin typeface="+mn-lt"/>
              </a:rPr>
              <a:t>Proceso eiga</a:t>
            </a:r>
            <a:endParaRPr lang="lt-LT" sz="3200" b="1">
              <a:solidFill>
                <a:srgbClr val="072C6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1233C-C4A6-FB2E-39D2-83A2B59A9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85" y="1493240"/>
            <a:ext cx="11098635" cy="314978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lt-LT" sz="2200">
              <a:solidFill>
                <a:srgbClr val="072C62"/>
              </a:solidFill>
            </a:endParaRPr>
          </a:p>
          <a:p>
            <a:pPr marL="0" indent="0">
              <a:buNone/>
            </a:pPr>
            <a:endParaRPr lang="lt-LT" sz="1800">
              <a:solidFill>
                <a:srgbClr val="072C62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0FE47A5-F422-800E-4A18-D021878F4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200" y="178758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lt-LT" altLang="lt-L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lt-LT" altLang="lt-L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F96A378-9D6F-339B-0EFA-F5A799B15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629" y="1239158"/>
            <a:ext cx="11201297" cy="50108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8490CA-D88B-EB19-9263-BFD5222B4633}"/>
              </a:ext>
            </a:extLst>
          </p:cNvPr>
          <p:cNvSpPr txBox="1"/>
          <p:nvPr/>
        </p:nvSpPr>
        <p:spPr>
          <a:xfrm>
            <a:off x="405147" y="1654107"/>
            <a:ext cx="43127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sz="3000" b="1" u="none" strike="noStrike">
                <a:solidFill>
                  <a:srgbClr val="00B050"/>
                </a:solidFill>
                <a:effectLst/>
                <a:latin typeface="+mn-lt"/>
                <a:sym typeface="Wingdings 2" panose="05020102010507070707" pitchFamily="18" charset="2"/>
              </a:rPr>
              <a:t></a:t>
            </a:r>
            <a:endParaRPr lang="lt-LT" sz="3000" b="1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B8025A-0C53-E79D-161F-1D70EDA14A49}"/>
              </a:ext>
            </a:extLst>
          </p:cNvPr>
          <p:cNvSpPr txBox="1"/>
          <p:nvPr/>
        </p:nvSpPr>
        <p:spPr>
          <a:xfrm>
            <a:off x="405147" y="2734580"/>
            <a:ext cx="43127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t-LT" sz="3000" b="1" u="none" strike="noStrike">
                <a:solidFill>
                  <a:srgbClr val="00B050"/>
                </a:solidFill>
                <a:effectLst/>
                <a:latin typeface="+mn-lt"/>
                <a:sym typeface="Wingdings 2" panose="05020102010507070707" pitchFamily="18" charset="2"/>
              </a:rPr>
              <a:t></a:t>
            </a:r>
            <a:endParaRPr lang="lt-LT" sz="3000" b="1">
              <a:solidFill>
                <a:srgbClr val="00B05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11828B-AD8E-1620-3960-84D9C2586647}"/>
              </a:ext>
            </a:extLst>
          </p:cNvPr>
          <p:cNvSpPr txBox="1"/>
          <p:nvPr/>
        </p:nvSpPr>
        <p:spPr>
          <a:xfrm>
            <a:off x="472353" y="2185188"/>
            <a:ext cx="43127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>
                <a:solidFill>
                  <a:srgbClr val="C00000"/>
                </a:solidFill>
                <a:sym typeface="Wingdings 2" panose="05020102010507070707" pitchFamily="18" charset="2"/>
              </a:rPr>
              <a:t>!</a:t>
            </a:r>
            <a:endParaRPr lang="lt-LT" sz="3000" b="1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C925F7-7C6B-B266-4B36-BE4D91E6665D}"/>
              </a:ext>
            </a:extLst>
          </p:cNvPr>
          <p:cNvSpPr txBox="1"/>
          <p:nvPr/>
        </p:nvSpPr>
        <p:spPr>
          <a:xfrm>
            <a:off x="438750" y="3249098"/>
            <a:ext cx="43127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>
                <a:solidFill>
                  <a:srgbClr val="C00000"/>
                </a:solidFill>
                <a:sym typeface="Wingdings 2" panose="05020102010507070707" pitchFamily="18" charset="2"/>
              </a:rPr>
              <a:t>!</a:t>
            </a:r>
            <a:endParaRPr lang="lt-LT" sz="3000" b="1">
              <a:solidFill>
                <a:srgbClr val="C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C5B148-C0D8-853E-F928-FF4954BEB591}"/>
              </a:ext>
            </a:extLst>
          </p:cNvPr>
          <p:cNvSpPr txBox="1"/>
          <p:nvPr/>
        </p:nvSpPr>
        <p:spPr>
          <a:xfrm>
            <a:off x="476331" y="4118815"/>
            <a:ext cx="43127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>
                <a:solidFill>
                  <a:srgbClr val="C00000"/>
                </a:solidFill>
                <a:sym typeface="Wingdings 2" panose="05020102010507070707" pitchFamily="18" charset="2"/>
              </a:rPr>
              <a:t>!</a:t>
            </a:r>
            <a:endParaRPr lang="lt-LT" sz="30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5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62B7494-D0DB-95AB-C2A7-0AA929B92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809"/>
            <a:ext cx="10515600" cy="803798"/>
          </a:xfrm>
        </p:spPr>
        <p:txBody>
          <a:bodyPr>
            <a:normAutofit/>
          </a:bodyPr>
          <a:lstStyle/>
          <a:p>
            <a:r>
              <a:rPr lang="lt-LT" altLang="lt-LT" sz="3200" b="1">
                <a:solidFill>
                  <a:srgbClr val="072C6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Tolesni veiksmai </a:t>
            </a:r>
            <a:endParaRPr lang="lt-LT" sz="3200" b="1">
              <a:solidFill>
                <a:srgbClr val="072C62"/>
              </a:solidFill>
              <a:latin typeface="+mn-lt"/>
            </a:endParaRP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2EE7548-308F-C735-5118-DE247C355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15" y="1624413"/>
            <a:ext cx="1089817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lt-LT" sz="2000" b="1">
                <a:solidFill>
                  <a:srgbClr val="072C62"/>
                </a:solidFill>
              </a:rPr>
              <a:t>FZ:</a:t>
            </a:r>
          </a:p>
          <a:p>
            <a:pPr marL="0" indent="0">
              <a:buNone/>
            </a:pPr>
            <a:r>
              <a:rPr lang="lt-LT" sz="2000" b="1">
                <a:solidFill>
                  <a:srgbClr val="072C62"/>
                </a:solidFill>
              </a:rPr>
              <a:t>- pastabos/tikslinimai savivaldybių pateiktų pasiūlymų;</a:t>
            </a:r>
          </a:p>
          <a:p>
            <a:pPr marL="0" indent="0">
              <a:buNone/>
            </a:pPr>
            <a:r>
              <a:rPr lang="lt-LT" sz="2000" b="1">
                <a:solidFill>
                  <a:srgbClr val="072C62"/>
                </a:solidFill>
              </a:rPr>
              <a:t>- objektai sudėlioti žemėlapyje – turistiniai maršrutai su visais objektais;</a:t>
            </a:r>
          </a:p>
          <a:p>
            <a:pPr marL="0" indent="0">
              <a:buNone/>
            </a:pPr>
            <a:r>
              <a:rPr lang="lt-LT" sz="2000" b="1">
                <a:solidFill>
                  <a:srgbClr val="072C62"/>
                </a:solidFill>
              </a:rPr>
              <a:t>- savivaldybių pasiūlymai dėl FZ neinvesticinių veiksmų ir bendro (-ų) paslaugų projekto (-ų);</a:t>
            </a:r>
          </a:p>
          <a:p>
            <a:pPr marL="0" indent="0">
              <a:buNone/>
            </a:pPr>
            <a:r>
              <a:rPr lang="lt-LT" sz="2000" b="1">
                <a:solidFill>
                  <a:srgbClr val="072C62"/>
                </a:solidFill>
              </a:rPr>
              <a:t>- </a:t>
            </a:r>
            <a:r>
              <a:rPr lang="lt-LT" sz="2000" b="1">
                <a:solidFill>
                  <a:srgbClr val="C00000"/>
                </a:solidFill>
              </a:rPr>
              <a:t>partnerių įtraukimas į </a:t>
            </a:r>
            <a:r>
              <a:rPr lang="en-US" sz="2000" b="1">
                <a:solidFill>
                  <a:srgbClr val="C00000"/>
                </a:solidFill>
              </a:rPr>
              <a:t>FZ </a:t>
            </a:r>
            <a:r>
              <a:rPr lang="lt-LT" sz="2000" b="1">
                <a:solidFill>
                  <a:srgbClr val="C00000"/>
                </a:solidFill>
              </a:rPr>
              <a:t>strategijos rengimą</a:t>
            </a:r>
            <a:r>
              <a:rPr lang="en-US" sz="2000" b="1">
                <a:solidFill>
                  <a:srgbClr val="C00000"/>
                </a:solidFill>
              </a:rPr>
              <a:t>!</a:t>
            </a:r>
            <a:r>
              <a:rPr lang="lt-LT" sz="2000" b="1">
                <a:solidFill>
                  <a:srgbClr val="C00000"/>
                </a:solidFill>
              </a:rPr>
              <a:t> – turi būti galimybė visuomenei pateikti pasiūlymus, dokumentuotis; </a:t>
            </a:r>
          </a:p>
          <a:p>
            <a:pPr marL="0" indent="0">
              <a:buNone/>
            </a:pPr>
            <a:r>
              <a:rPr lang="lt-LT" sz="2000" b="1">
                <a:solidFill>
                  <a:srgbClr val="072C62"/>
                </a:solidFill>
              </a:rPr>
              <a:t>- FZ regioninė pažangos priemonė – pradėta rengti, bus pabaigta gavus visus pasiūlymus, parengus FZ strategiją ir ją suderinus su VRM bei patvirtinus sav. tarybose.</a:t>
            </a:r>
          </a:p>
          <a:p>
            <a:pPr marL="0" indent="0">
              <a:buNone/>
            </a:pPr>
            <a:endParaRPr lang="lt-LT" sz="2000" b="1">
              <a:solidFill>
                <a:srgbClr val="072C62"/>
              </a:solidFill>
            </a:endParaRPr>
          </a:p>
          <a:p>
            <a:pPr marL="0" indent="0">
              <a:buNone/>
            </a:pPr>
            <a:r>
              <a:rPr lang="lt-LT" sz="2000" b="1">
                <a:solidFill>
                  <a:srgbClr val="072C62"/>
                </a:solidFill>
              </a:rPr>
              <a:t>- FZ profesinio orientavimo veiklos/galimi projektai – 2024 m. </a:t>
            </a:r>
            <a:endParaRPr lang="lt-LT" sz="2000"/>
          </a:p>
        </p:txBody>
      </p:sp>
    </p:spTree>
    <p:extLst>
      <p:ext uri="{BB962C8B-B14F-4D97-AF65-F5344CB8AC3E}">
        <p14:creationId xmlns:p14="http://schemas.microsoft.com/office/powerpoint/2010/main" val="1011772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8AC4BFE78538054EA722B05521283528" ma:contentTypeVersion="17" ma:contentTypeDescription="Kurkite naują dokumentą." ma:contentTypeScope="" ma:versionID="9b30d14aad0eb105a95fbf45b5328856">
  <xsd:schema xmlns:xsd="http://www.w3.org/2001/XMLSchema" xmlns:xs="http://www.w3.org/2001/XMLSchema" xmlns:p="http://schemas.microsoft.com/office/2006/metadata/properties" xmlns:ns2="8f3f2252-3603-49aa-ac8e-307372a50dca" xmlns:ns3="c4be9623-8533-4525-a9d4-060d4b2303db" targetNamespace="http://schemas.microsoft.com/office/2006/metadata/properties" ma:root="true" ma:fieldsID="fb8111ef75f20f94342960f7fa8bb445" ns2:_="" ns3:_="">
    <xsd:import namespace="8f3f2252-3603-49aa-ac8e-307372a50dca"/>
    <xsd:import namespace="c4be9623-8533-4525-a9d4-060d4b2303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3f2252-3603-49aa-ac8e-307372a50d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Vaizdų žymės" ma:readOnly="false" ma:fieldId="{5cf76f15-5ced-4ddc-b409-7134ff3c332f}" ma:taxonomyMulti="true" ma:sspId="a4f37590-f24c-42b8-be85-cbce8e7b94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e9623-8533-4525-a9d4-060d4b2303d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Bendrinama s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Bendrinta su išsamia informacija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b192754-23d9-452b-9c52-121a2d866fdf}" ma:internalName="TaxCatchAll" ma:showField="CatchAllData" ma:web="c4be9623-8533-4525-a9d4-060d4b2303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4be9623-8533-4525-a9d4-060d4b2303db" xsi:nil="true"/>
    <lcf76f155ced4ddcb4097134ff3c332f xmlns="8f3f2252-3603-49aa-ac8e-307372a50d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C2BB04F-A71D-4AC4-B547-61C036CF78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D1848A-29C4-4363-BCE4-A0905FD659AD}">
  <ds:schemaRefs>
    <ds:schemaRef ds:uri="8f3f2252-3603-49aa-ac8e-307372a50dca"/>
    <ds:schemaRef ds:uri="c4be9623-8533-4525-a9d4-060d4b2303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00BC12B-9BF1-49F1-AD2E-EFDDEC6DC8F2}">
  <ds:schemaRefs>
    <ds:schemaRef ds:uri="8f3f2252-3603-49aa-ac8e-307372a50dca"/>
    <ds:schemaRef ds:uri="c4be9623-8533-4525-a9d4-060d4b2303d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Widescreen</PresentationFormat>
  <Slides>4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Esama situacija</vt:lpstr>
      <vt:lpstr>PowerPoint Presentation</vt:lpstr>
      <vt:lpstr>Tolesni veiksmai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Agnė Norutė</dc:creator>
  <cp:revision>1</cp:revision>
  <dcterms:created xsi:type="dcterms:W3CDTF">2023-03-14T06:28:31Z</dcterms:created>
  <dcterms:modified xsi:type="dcterms:W3CDTF">2023-09-20T06:07:16Z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0x0101008AC4BFE78538054EA722B05521283528</vt:lpwstr>
  </property>
</Properties>
</file>