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0"/>
  </p:notesMasterIdLst>
  <p:sldIdLst>
    <p:sldId id="264" r:id="rId5"/>
    <p:sldId id="2134" r:id="rId6"/>
    <p:sldId id="2153" r:id="rId7"/>
    <p:sldId id="2154" r:id="rId8"/>
    <p:sldId id="2150"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2C62"/>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2DD874-16F3-4051-BF37-894891033061}" v="57" dt="2023-08-17T05:14:27.339"/>
    <p1510:client id="{BC016C70-ADCE-4677-AC92-3E0C6071618F}" v="13" dt="2023-08-17T04:51:48.546"/>
    <p1510:client id="{ED8392B6-11BD-4D2A-BE55-2EB2FEC1D32F}" vWet="2" dt="2023-08-17T04:50:40.604"/>
  </p1510:revLst>
</p1510:revInfo>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rgita Mitrulevičienė" userId="14553fdb-0a76-4b2e-9d25-f65ffe1080c9" providerId="ADAL" clId="{5C09F436-8CB6-4D07-8DE5-5E35C20BBC73}"/>
    <pc:docChg chg="undo custSel addSld modSld">
      <pc:chgData name="Jurgita Mitrulevičienė" userId="14553fdb-0a76-4b2e-9d25-f65ffe1080c9" providerId="ADAL" clId="{5C09F436-8CB6-4D07-8DE5-5E35C20BBC73}" dt="2023-03-15T06:32:43.309" v="746" actId="20577"/>
      <pc:docMkLst>
        <pc:docMk/>
      </pc:docMkLst>
      <pc:sldChg chg="modSp mod">
        <pc:chgData name="Jurgita Mitrulevičienė" userId="14553fdb-0a76-4b2e-9d25-f65ffe1080c9" providerId="ADAL" clId="{5C09F436-8CB6-4D07-8DE5-5E35C20BBC73}" dt="2023-03-14T09:59:44.254" v="2" actId="1076"/>
        <pc:sldMkLst>
          <pc:docMk/>
          <pc:sldMk cId="1137505314" sldId="2111"/>
        </pc:sldMkLst>
        <pc:picChg chg="mod">
          <ac:chgData name="Jurgita Mitrulevičienė" userId="14553fdb-0a76-4b2e-9d25-f65ffe1080c9" providerId="ADAL" clId="{5C09F436-8CB6-4D07-8DE5-5E35C20BBC73}" dt="2023-03-14T09:59:44.254" v="2" actId="1076"/>
          <ac:picMkLst>
            <pc:docMk/>
            <pc:sldMk cId="1137505314" sldId="2111"/>
            <ac:picMk id="2" creationId="{5B5062D9-6C13-AD67-AA81-5F48385F432C}"/>
          </ac:picMkLst>
        </pc:picChg>
      </pc:sldChg>
      <pc:sldChg chg="modSp mod">
        <pc:chgData name="Jurgita Mitrulevičienė" userId="14553fdb-0a76-4b2e-9d25-f65ffe1080c9" providerId="ADAL" clId="{5C09F436-8CB6-4D07-8DE5-5E35C20BBC73}" dt="2023-03-14T10:03:32.184" v="4" actId="1076"/>
        <pc:sldMkLst>
          <pc:docMk/>
          <pc:sldMk cId="2659947752" sldId="2114"/>
        </pc:sldMkLst>
        <pc:picChg chg="mod modCrop">
          <ac:chgData name="Jurgita Mitrulevičienė" userId="14553fdb-0a76-4b2e-9d25-f65ffe1080c9" providerId="ADAL" clId="{5C09F436-8CB6-4D07-8DE5-5E35C20BBC73}" dt="2023-03-14T10:03:32.184" v="4" actId="1076"/>
          <ac:picMkLst>
            <pc:docMk/>
            <pc:sldMk cId="2659947752" sldId="2114"/>
            <ac:picMk id="2" creationId="{84A37DF0-3B85-E23E-9C9A-01DD49625680}"/>
          </ac:picMkLst>
        </pc:picChg>
      </pc:sldChg>
      <pc:sldChg chg="modSp">
        <pc:chgData name="Jurgita Mitrulevičienė" userId="14553fdb-0a76-4b2e-9d25-f65ffe1080c9" providerId="ADAL" clId="{5C09F436-8CB6-4D07-8DE5-5E35C20BBC73}" dt="2023-03-15T06:19:52.688" v="493" actId="20577"/>
        <pc:sldMkLst>
          <pc:docMk/>
          <pc:sldMk cId="2855956212" sldId="2125"/>
        </pc:sldMkLst>
        <pc:graphicFrameChg chg="mod">
          <ac:chgData name="Jurgita Mitrulevičienė" userId="14553fdb-0a76-4b2e-9d25-f65ffe1080c9" providerId="ADAL" clId="{5C09F436-8CB6-4D07-8DE5-5E35C20BBC73}" dt="2023-03-15T06:19:52.688" v="493" actId="20577"/>
          <ac:graphicFrameMkLst>
            <pc:docMk/>
            <pc:sldMk cId="2855956212" sldId="2125"/>
            <ac:graphicFrameMk id="4" creationId="{B4800A02-15FE-E963-B12F-96B523DDD9C0}"/>
          </ac:graphicFrameMkLst>
        </pc:graphicFrameChg>
      </pc:sldChg>
      <pc:sldChg chg="addSp delSp modSp add mod">
        <pc:chgData name="Jurgita Mitrulevičienė" userId="14553fdb-0a76-4b2e-9d25-f65ffe1080c9" providerId="ADAL" clId="{5C09F436-8CB6-4D07-8DE5-5E35C20BBC73}" dt="2023-03-15T06:32:43.309" v="746" actId="20577"/>
        <pc:sldMkLst>
          <pc:docMk/>
          <pc:sldMk cId="1951103247" sldId="2129"/>
        </pc:sldMkLst>
        <pc:spChg chg="mod">
          <ac:chgData name="Jurgita Mitrulevičienė" userId="14553fdb-0a76-4b2e-9d25-f65ffe1080c9" providerId="ADAL" clId="{5C09F436-8CB6-4D07-8DE5-5E35C20BBC73}" dt="2023-03-15T06:32:43.309" v="746" actId="20577"/>
          <ac:spMkLst>
            <pc:docMk/>
            <pc:sldMk cId="1951103247" sldId="2129"/>
            <ac:spMk id="3" creationId="{7451233C-C4A6-FB2E-39D2-83A2B59A9A26}"/>
          </ac:spMkLst>
        </pc:spChg>
        <pc:spChg chg="mod">
          <ac:chgData name="Jurgita Mitrulevičienė" userId="14553fdb-0a76-4b2e-9d25-f65ffe1080c9" providerId="ADAL" clId="{5C09F436-8CB6-4D07-8DE5-5E35C20BBC73}" dt="2023-03-15T06:07:18.919" v="25" actId="20577"/>
          <ac:spMkLst>
            <pc:docMk/>
            <pc:sldMk cId="1951103247" sldId="2129"/>
            <ac:spMk id="4" creationId="{5C154BBD-B4CB-889B-D8D5-F7CE83BA8CC1}"/>
          </ac:spMkLst>
        </pc:spChg>
        <pc:picChg chg="add del">
          <ac:chgData name="Jurgita Mitrulevičienė" userId="14553fdb-0a76-4b2e-9d25-f65ffe1080c9" providerId="ADAL" clId="{5C09F436-8CB6-4D07-8DE5-5E35C20BBC73}" dt="2023-03-15T06:15:19.187" v="332" actId="478"/>
          <ac:picMkLst>
            <pc:docMk/>
            <pc:sldMk cId="1951103247" sldId="2129"/>
            <ac:picMk id="5" creationId="{36C4BDC1-E9A5-D3B1-93A0-6371A00491DA}"/>
          </ac:picMkLst>
        </pc:picChg>
        <pc:picChg chg="add mod modCrop">
          <ac:chgData name="Jurgita Mitrulevičienė" userId="14553fdb-0a76-4b2e-9d25-f65ffe1080c9" providerId="ADAL" clId="{5C09F436-8CB6-4D07-8DE5-5E35C20BBC73}" dt="2023-03-15T06:31:45.317" v="729" actId="1076"/>
          <ac:picMkLst>
            <pc:docMk/>
            <pc:sldMk cId="1951103247" sldId="2129"/>
            <ac:picMk id="7" creationId="{2F8BA3BC-3CC1-A498-6807-2E86A95695C6}"/>
          </ac:picMkLst>
        </pc:picChg>
      </pc:sldChg>
    </pc:docChg>
  </pc:docChgLst>
  <pc:docChgLst>
    <pc:chgData name="Jurgita Mitrulevičienė" userId="14553fdb-0a76-4b2e-9d25-f65ffe1080c9" providerId="ADAL" clId="{3DC2B3C6-8654-46E8-B21A-0C6C862B33F8}"/>
    <pc:docChg chg="modSld">
      <pc:chgData name="Jurgita Mitrulevičienė" userId="14553fdb-0a76-4b2e-9d25-f65ffe1080c9" providerId="ADAL" clId="{3DC2B3C6-8654-46E8-B21A-0C6C862B33F8}" dt="2023-05-26T05:53:05.208" v="0" actId="14100"/>
      <pc:docMkLst>
        <pc:docMk/>
      </pc:docMkLst>
      <pc:sldChg chg="modSp mod">
        <pc:chgData name="Jurgita Mitrulevičienė" userId="14553fdb-0a76-4b2e-9d25-f65ffe1080c9" providerId="ADAL" clId="{3DC2B3C6-8654-46E8-B21A-0C6C862B33F8}" dt="2023-05-26T05:53:05.208" v="0" actId="14100"/>
        <pc:sldMkLst>
          <pc:docMk/>
          <pc:sldMk cId="1376739037" sldId="2136"/>
        </pc:sldMkLst>
        <pc:spChg chg="mod">
          <ac:chgData name="Jurgita Mitrulevičienė" userId="14553fdb-0a76-4b2e-9d25-f65ffe1080c9" providerId="ADAL" clId="{3DC2B3C6-8654-46E8-B21A-0C6C862B33F8}" dt="2023-05-26T05:53:05.208" v="0" actId="14100"/>
          <ac:spMkLst>
            <pc:docMk/>
            <pc:sldMk cId="1376739037" sldId="2136"/>
            <ac:spMk id="3" creationId="{7451233C-C4A6-FB2E-39D2-83A2B59A9A26}"/>
          </ac:spMkLst>
        </pc:spChg>
      </pc:sldChg>
    </pc:docChg>
  </pc:docChgLst>
  <pc:docChgLst>
    <pc:chgData name="Jurgita Mitrulevičienė" userId="14553fdb-0a76-4b2e-9d25-f65ffe1080c9" providerId="ADAL" clId="{64BB9F74-154F-4B3E-9320-80F3E27FA88F}"/>
    <pc:docChg chg="undo custSel addSld modSld sldOrd">
      <pc:chgData name="Jurgita Mitrulevičienė" userId="14553fdb-0a76-4b2e-9d25-f65ffe1080c9" providerId="ADAL" clId="{64BB9F74-154F-4B3E-9320-80F3E27FA88F}" dt="2023-03-15T04:04:55.280" v="1796" actId="20577"/>
      <pc:docMkLst>
        <pc:docMk/>
      </pc:docMkLst>
      <pc:sldChg chg="modSp mod">
        <pc:chgData name="Jurgita Mitrulevičienė" userId="14553fdb-0a76-4b2e-9d25-f65ffe1080c9" providerId="ADAL" clId="{64BB9F74-154F-4B3E-9320-80F3E27FA88F}" dt="2023-03-14T14:21:12.199" v="10" actId="20577"/>
        <pc:sldMkLst>
          <pc:docMk/>
          <pc:sldMk cId="3935412641" sldId="2121"/>
        </pc:sldMkLst>
        <pc:spChg chg="mod">
          <ac:chgData name="Jurgita Mitrulevičienė" userId="14553fdb-0a76-4b2e-9d25-f65ffe1080c9" providerId="ADAL" clId="{64BB9F74-154F-4B3E-9320-80F3E27FA88F}" dt="2023-03-14T14:21:12.199" v="10" actId="20577"/>
          <ac:spMkLst>
            <pc:docMk/>
            <pc:sldMk cId="3935412641" sldId="2121"/>
            <ac:spMk id="3" creationId="{7451233C-C4A6-FB2E-39D2-83A2B59A9A26}"/>
          </ac:spMkLst>
        </pc:spChg>
      </pc:sldChg>
      <pc:sldChg chg="modSp mod">
        <pc:chgData name="Jurgita Mitrulevičienė" userId="14553fdb-0a76-4b2e-9d25-f65ffe1080c9" providerId="ADAL" clId="{64BB9F74-154F-4B3E-9320-80F3E27FA88F}" dt="2023-03-14T15:45:28.972" v="22" actId="113"/>
        <pc:sldMkLst>
          <pc:docMk/>
          <pc:sldMk cId="3187750238" sldId="2123"/>
        </pc:sldMkLst>
        <pc:spChg chg="mod">
          <ac:chgData name="Jurgita Mitrulevičienė" userId="14553fdb-0a76-4b2e-9d25-f65ffe1080c9" providerId="ADAL" clId="{64BB9F74-154F-4B3E-9320-80F3E27FA88F}" dt="2023-03-14T15:45:28.972" v="22" actId="113"/>
          <ac:spMkLst>
            <pc:docMk/>
            <pc:sldMk cId="3187750238" sldId="2123"/>
            <ac:spMk id="3" creationId="{EF2AA707-7AAD-8FCF-FC95-694D121DD39A}"/>
          </ac:spMkLst>
        </pc:spChg>
      </pc:sldChg>
      <pc:sldChg chg="addSp delSp modSp add mod">
        <pc:chgData name="Jurgita Mitrulevičienė" userId="14553fdb-0a76-4b2e-9d25-f65ffe1080c9" providerId="ADAL" clId="{64BB9F74-154F-4B3E-9320-80F3E27FA88F}" dt="2023-03-15T04:04:55.280" v="1796" actId="20577"/>
        <pc:sldMkLst>
          <pc:docMk/>
          <pc:sldMk cId="2855956212" sldId="2125"/>
        </pc:sldMkLst>
        <pc:spChg chg="mod">
          <ac:chgData name="Jurgita Mitrulevičienė" userId="14553fdb-0a76-4b2e-9d25-f65ffe1080c9" providerId="ADAL" clId="{64BB9F74-154F-4B3E-9320-80F3E27FA88F}" dt="2023-03-15T04:04:55.280" v="1796" actId="20577"/>
          <ac:spMkLst>
            <pc:docMk/>
            <pc:sldMk cId="2855956212" sldId="2125"/>
            <ac:spMk id="2" creationId="{040557CF-327C-4298-9BE5-8F225E5E7C9B}"/>
          </ac:spMkLst>
        </pc:spChg>
        <pc:spChg chg="del">
          <ac:chgData name="Jurgita Mitrulevičienė" userId="14553fdb-0a76-4b2e-9d25-f65ffe1080c9" providerId="ADAL" clId="{64BB9F74-154F-4B3E-9320-80F3E27FA88F}" dt="2023-03-14T16:21:32.049" v="179" actId="478"/>
          <ac:spMkLst>
            <pc:docMk/>
            <pc:sldMk cId="2855956212" sldId="2125"/>
            <ac:spMk id="3" creationId="{DDD74C34-D0D2-18F3-AA1D-FE6ACAA6A8D5}"/>
          </ac:spMkLst>
        </pc:spChg>
        <pc:graphicFrameChg chg="add mod modGraphic">
          <ac:chgData name="Jurgita Mitrulevičienė" userId="14553fdb-0a76-4b2e-9d25-f65ffe1080c9" providerId="ADAL" clId="{64BB9F74-154F-4B3E-9320-80F3E27FA88F}" dt="2023-03-15T04:04:21.216" v="1786"/>
          <ac:graphicFrameMkLst>
            <pc:docMk/>
            <pc:sldMk cId="2855956212" sldId="2125"/>
            <ac:graphicFrameMk id="4" creationId="{B4800A02-15FE-E963-B12F-96B523DDD9C0}"/>
          </ac:graphicFrameMkLst>
        </pc:graphicFrameChg>
      </pc:sldChg>
      <pc:sldChg chg="modSp new mod">
        <pc:chgData name="Jurgita Mitrulevičienė" userId="14553fdb-0a76-4b2e-9d25-f65ffe1080c9" providerId="ADAL" clId="{64BB9F74-154F-4B3E-9320-80F3E27FA88F}" dt="2023-03-15T03:11:04.810" v="1000" actId="20577"/>
        <pc:sldMkLst>
          <pc:docMk/>
          <pc:sldMk cId="152672965" sldId="2126"/>
        </pc:sldMkLst>
        <pc:spChg chg="mod">
          <ac:chgData name="Jurgita Mitrulevičienė" userId="14553fdb-0a76-4b2e-9d25-f65ffe1080c9" providerId="ADAL" clId="{64BB9F74-154F-4B3E-9320-80F3E27FA88F}" dt="2023-03-15T03:10:02.803" v="974" actId="20577"/>
          <ac:spMkLst>
            <pc:docMk/>
            <pc:sldMk cId="152672965" sldId="2126"/>
            <ac:spMk id="2" creationId="{962B7494-D0DB-95AB-C2A7-0AA929B92CCE}"/>
          </ac:spMkLst>
        </pc:spChg>
        <pc:spChg chg="mod">
          <ac:chgData name="Jurgita Mitrulevičienė" userId="14553fdb-0a76-4b2e-9d25-f65ffe1080c9" providerId="ADAL" clId="{64BB9F74-154F-4B3E-9320-80F3E27FA88F}" dt="2023-03-15T03:11:04.810" v="1000" actId="20577"/>
          <ac:spMkLst>
            <pc:docMk/>
            <pc:sldMk cId="152672965" sldId="2126"/>
            <ac:spMk id="3" creationId="{32EE7548-308F-C735-5118-DE247C355F78}"/>
          </ac:spMkLst>
        </pc:spChg>
      </pc:sldChg>
      <pc:sldChg chg="modSp add mod">
        <pc:chgData name="Jurgita Mitrulevičienė" userId="14553fdb-0a76-4b2e-9d25-f65ffe1080c9" providerId="ADAL" clId="{64BB9F74-154F-4B3E-9320-80F3E27FA88F}" dt="2023-03-15T04:00:56.014" v="1727" actId="21"/>
        <pc:sldMkLst>
          <pc:docMk/>
          <pc:sldMk cId="3347811126" sldId="2127"/>
        </pc:sldMkLst>
        <pc:spChg chg="mod">
          <ac:chgData name="Jurgita Mitrulevičienė" userId="14553fdb-0a76-4b2e-9d25-f65ffe1080c9" providerId="ADAL" clId="{64BB9F74-154F-4B3E-9320-80F3E27FA88F}" dt="2023-03-15T03:11:35.707" v="1026" actId="20577"/>
          <ac:spMkLst>
            <pc:docMk/>
            <pc:sldMk cId="3347811126" sldId="2127"/>
            <ac:spMk id="2" creationId="{962B7494-D0DB-95AB-C2A7-0AA929B92CCE}"/>
          </ac:spMkLst>
        </pc:spChg>
        <pc:spChg chg="mod">
          <ac:chgData name="Jurgita Mitrulevičienė" userId="14553fdb-0a76-4b2e-9d25-f65ffe1080c9" providerId="ADAL" clId="{64BB9F74-154F-4B3E-9320-80F3E27FA88F}" dt="2023-03-15T04:00:56.014" v="1727" actId="21"/>
          <ac:spMkLst>
            <pc:docMk/>
            <pc:sldMk cId="3347811126" sldId="2127"/>
            <ac:spMk id="3" creationId="{32EE7548-308F-C735-5118-DE247C355F78}"/>
          </ac:spMkLst>
        </pc:spChg>
      </pc:sldChg>
      <pc:sldChg chg="modSp add mod ord">
        <pc:chgData name="Jurgita Mitrulevičienė" userId="14553fdb-0a76-4b2e-9d25-f65ffe1080c9" providerId="ADAL" clId="{64BB9F74-154F-4B3E-9320-80F3E27FA88F}" dt="2023-03-15T04:01:55.007" v="1757" actId="6549"/>
        <pc:sldMkLst>
          <pc:docMk/>
          <pc:sldMk cId="523672764" sldId="2128"/>
        </pc:sldMkLst>
        <pc:spChg chg="mod">
          <ac:chgData name="Jurgita Mitrulevičienė" userId="14553fdb-0a76-4b2e-9d25-f65ffe1080c9" providerId="ADAL" clId="{64BB9F74-154F-4B3E-9320-80F3E27FA88F}" dt="2023-03-15T04:00:43.584" v="1726" actId="20577"/>
          <ac:spMkLst>
            <pc:docMk/>
            <pc:sldMk cId="523672764" sldId="2128"/>
            <ac:spMk id="2" creationId="{962B7494-D0DB-95AB-C2A7-0AA929B92CCE}"/>
          </ac:spMkLst>
        </pc:spChg>
        <pc:spChg chg="mod">
          <ac:chgData name="Jurgita Mitrulevičienė" userId="14553fdb-0a76-4b2e-9d25-f65ffe1080c9" providerId="ADAL" clId="{64BB9F74-154F-4B3E-9320-80F3E27FA88F}" dt="2023-03-15T04:01:55.007" v="1757" actId="6549"/>
          <ac:spMkLst>
            <pc:docMk/>
            <pc:sldMk cId="523672764" sldId="2128"/>
            <ac:spMk id="3" creationId="{32EE7548-308F-C735-5118-DE247C355F78}"/>
          </ac:spMkLst>
        </pc:spChg>
      </pc:sldChg>
    </pc:docChg>
  </pc:docChgLst>
  <pc:docChgLst>
    <pc:chgData name="Jurgita Mitrulevičienė" userId="14553fdb-0a76-4b2e-9d25-f65ffe1080c9" providerId="ADAL" clId="{61A4ADB8-9702-407A-B019-4B499BBA931A}"/>
    <pc:docChg chg="undo custSel addSld delSld modSld sldOrd">
      <pc:chgData name="Jurgita Mitrulevičienė" userId="14553fdb-0a76-4b2e-9d25-f65ffe1080c9" providerId="ADAL" clId="{61A4ADB8-9702-407A-B019-4B499BBA931A}" dt="2023-05-10T07:57:23.771" v="922" actId="20577"/>
      <pc:docMkLst>
        <pc:docMk/>
      </pc:docMkLst>
      <pc:sldChg chg="modSp mod">
        <pc:chgData name="Jurgita Mitrulevičienė" userId="14553fdb-0a76-4b2e-9d25-f65ffe1080c9" providerId="ADAL" clId="{61A4ADB8-9702-407A-B019-4B499BBA931A}" dt="2023-05-02T19:53:22.790" v="427" actId="20577"/>
        <pc:sldMkLst>
          <pc:docMk/>
          <pc:sldMk cId="0" sldId="264"/>
        </pc:sldMkLst>
        <pc:spChg chg="mod">
          <ac:chgData name="Jurgita Mitrulevičienė" userId="14553fdb-0a76-4b2e-9d25-f65ffe1080c9" providerId="ADAL" clId="{61A4ADB8-9702-407A-B019-4B499BBA931A}" dt="2023-05-02T19:53:22.790" v="427" actId="20577"/>
          <ac:spMkLst>
            <pc:docMk/>
            <pc:sldMk cId="0" sldId="264"/>
            <ac:spMk id="2" creationId="{00000000-0000-0000-0000-000000000000}"/>
          </ac:spMkLst>
        </pc:spChg>
      </pc:sldChg>
      <pc:sldChg chg="modSp mod ord">
        <pc:chgData name="Jurgita Mitrulevičienė" userId="14553fdb-0a76-4b2e-9d25-f65ffe1080c9" providerId="ADAL" clId="{61A4ADB8-9702-407A-B019-4B499BBA931A}" dt="2023-05-02T20:14:01.553" v="814"/>
        <pc:sldMkLst>
          <pc:docMk/>
          <pc:sldMk cId="3555620541" sldId="2115"/>
        </pc:sldMkLst>
        <pc:graphicFrameChg chg="modGraphic">
          <ac:chgData name="Jurgita Mitrulevičienė" userId="14553fdb-0a76-4b2e-9d25-f65ffe1080c9" providerId="ADAL" clId="{61A4ADB8-9702-407A-B019-4B499BBA931A}" dt="2023-05-02T20:03:27.167" v="575" actId="20577"/>
          <ac:graphicFrameMkLst>
            <pc:docMk/>
            <pc:sldMk cId="3555620541" sldId="2115"/>
            <ac:graphicFrameMk id="8" creationId="{6554AA8B-673E-7C2A-F28B-CEAB66B2CD03}"/>
          </ac:graphicFrameMkLst>
        </pc:graphicFrameChg>
      </pc:sldChg>
      <pc:sldChg chg="modSp del mod">
        <pc:chgData name="Jurgita Mitrulevičienė" userId="14553fdb-0a76-4b2e-9d25-f65ffe1080c9" providerId="ADAL" clId="{61A4ADB8-9702-407A-B019-4B499BBA931A}" dt="2023-05-02T20:15:06.832" v="817" actId="2696"/>
        <pc:sldMkLst>
          <pc:docMk/>
          <pc:sldMk cId="1352537957" sldId="2117"/>
        </pc:sldMkLst>
        <pc:graphicFrameChg chg="mod modGraphic">
          <ac:chgData name="Jurgita Mitrulevičienė" userId="14553fdb-0a76-4b2e-9d25-f65ffe1080c9" providerId="ADAL" clId="{61A4ADB8-9702-407A-B019-4B499BBA931A}" dt="2023-05-02T20:05:56.906" v="599"/>
          <ac:graphicFrameMkLst>
            <pc:docMk/>
            <pc:sldMk cId="1352537957" sldId="2117"/>
            <ac:graphicFrameMk id="5" creationId="{BA34217A-38EA-1E57-0057-C97630541EF0}"/>
          </ac:graphicFrameMkLst>
        </pc:graphicFrameChg>
      </pc:sldChg>
      <pc:sldChg chg="add">
        <pc:chgData name="Jurgita Mitrulevičienė" userId="14553fdb-0a76-4b2e-9d25-f65ffe1080c9" providerId="ADAL" clId="{61A4ADB8-9702-407A-B019-4B499BBA931A}" dt="2023-05-02T20:15:11.538" v="818"/>
        <pc:sldMkLst>
          <pc:docMk/>
          <pc:sldMk cId="4246884026" sldId="2117"/>
        </pc:sldMkLst>
      </pc:sldChg>
      <pc:sldChg chg="del">
        <pc:chgData name="Jurgita Mitrulevičienė" userId="14553fdb-0a76-4b2e-9d25-f65ffe1080c9" providerId="ADAL" clId="{61A4ADB8-9702-407A-B019-4B499BBA931A}" dt="2023-05-02T20:15:06.832" v="817" actId="2696"/>
        <pc:sldMkLst>
          <pc:docMk/>
          <pc:sldMk cId="2010781565" sldId="2118"/>
        </pc:sldMkLst>
      </pc:sldChg>
      <pc:sldChg chg="add">
        <pc:chgData name="Jurgita Mitrulevičienė" userId="14553fdb-0a76-4b2e-9d25-f65ffe1080c9" providerId="ADAL" clId="{61A4ADB8-9702-407A-B019-4B499BBA931A}" dt="2023-05-02T20:15:11.538" v="818"/>
        <pc:sldMkLst>
          <pc:docMk/>
          <pc:sldMk cId="4232188268" sldId="2118"/>
        </pc:sldMkLst>
      </pc:sldChg>
      <pc:sldChg chg="del">
        <pc:chgData name="Jurgita Mitrulevičienė" userId="14553fdb-0a76-4b2e-9d25-f65ffe1080c9" providerId="ADAL" clId="{61A4ADB8-9702-407A-B019-4B499BBA931A}" dt="2023-05-02T20:15:06.832" v="817" actId="2696"/>
        <pc:sldMkLst>
          <pc:docMk/>
          <pc:sldMk cId="1707105386" sldId="2119"/>
        </pc:sldMkLst>
      </pc:sldChg>
      <pc:sldChg chg="add">
        <pc:chgData name="Jurgita Mitrulevičienė" userId="14553fdb-0a76-4b2e-9d25-f65ffe1080c9" providerId="ADAL" clId="{61A4ADB8-9702-407A-B019-4B499BBA931A}" dt="2023-05-02T20:15:11.538" v="818"/>
        <pc:sldMkLst>
          <pc:docMk/>
          <pc:sldMk cId="3585862043" sldId="2119"/>
        </pc:sldMkLst>
      </pc:sldChg>
      <pc:sldChg chg="del">
        <pc:chgData name="Jurgita Mitrulevičienė" userId="14553fdb-0a76-4b2e-9d25-f65ffe1080c9" providerId="ADAL" clId="{61A4ADB8-9702-407A-B019-4B499BBA931A}" dt="2023-05-02T20:10:56.536" v="802" actId="47"/>
        <pc:sldMkLst>
          <pc:docMk/>
          <pc:sldMk cId="3347811126" sldId="2127"/>
        </pc:sldMkLst>
      </pc:sldChg>
      <pc:sldChg chg="modSp mod">
        <pc:chgData name="Jurgita Mitrulevičienė" userId="14553fdb-0a76-4b2e-9d25-f65ffe1080c9" providerId="ADAL" clId="{61A4ADB8-9702-407A-B019-4B499BBA931A}" dt="2023-05-02T20:18:38.214" v="880" actId="27636"/>
        <pc:sldMkLst>
          <pc:docMk/>
          <pc:sldMk cId="523672764" sldId="2128"/>
        </pc:sldMkLst>
        <pc:spChg chg="mod">
          <ac:chgData name="Jurgita Mitrulevičienė" userId="14553fdb-0a76-4b2e-9d25-f65ffe1080c9" providerId="ADAL" clId="{61A4ADB8-9702-407A-B019-4B499BBA931A}" dt="2023-05-02T20:18:38.214" v="880" actId="27636"/>
          <ac:spMkLst>
            <pc:docMk/>
            <pc:sldMk cId="523672764" sldId="2128"/>
            <ac:spMk id="3" creationId="{32EE7548-308F-C735-5118-DE247C355F78}"/>
          </ac:spMkLst>
        </pc:spChg>
      </pc:sldChg>
      <pc:sldChg chg="del">
        <pc:chgData name="Jurgita Mitrulevičienė" userId="14553fdb-0a76-4b2e-9d25-f65ffe1080c9" providerId="ADAL" clId="{61A4ADB8-9702-407A-B019-4B499BBA931A}" dt="2023-05-02T19:50:49.386" v="368" actId="47"/>
        <pc:sldMkLst>
          <pc:docMk/>
          <pc:sldMk cId="1291342612" sldId="2131"/>
        </pc:sldMkLst>
      </pc:sldChg>
      <pc:sldChg chg="modSp mod ord">
        <pc:chgData name="Jurgita Mitrulevičienė" userId="14553fdb-0a76-4b2e-9d25-f65ffe1080c9" providerId="ADAL" clId="{61A4ADB8-9702-407A-B019-4B499BBA931A}" dt="2023-05-10T07:57:23.771" v="922" actId="20577"/>
        <pc:sldMkLst>
          <pc:docMk/>
          <pc:sldMk cId="363014387" sldId="2132"/>
        </pc:sldMkLst>
        <pc:spChg chg="mod">
          <ac:chgData name="Jurgita Mitrulevičienė" userId="14553fdb-0a76-4b2e-9d25-f65ffe1080c9" providerId="ADAL" clId="{61A4ADB8-9702-407A-B019-4B499BBA931A}" dt="2023-05-02T20:12:22.116" v="812" actId="1076"/>
          <ac:spMkLst>
            <pc:docMk/>
            <pc:sldMk cId="363014387" sldId="2132"/>
            <ac:spMk id="5" creationId="{428B3B2B-6CCF-5D6D-A39D-6B79D70DF839}"/>
          </ac:spMkLst>
        </pc:spChg>
        <pc:spChg chg="mod">
          <ac:chgData name="Jurgita Mitrulevičienė" userId="14553fdb-0a76-4b2e-9d25-f65ffe1080c9" providerId="ADAL" clId="{61A4ADB8-9702-407A-B019-4B499BBA931A}" dt="2023-05-02T19:50:34.520" v="367" actId="1076"/>
          <ac:spMkLst>
            <pc:docMk/>
            <pc:sldMk cId="363014387" sldId="2132"/>
            <ac:spMk id="7" creationId="{20233B45-618D-EF16-1A05-3E90B013CC69}"/>
          </ac:spMkLst>
        </pc:spChg>
        <pc:spChg chg="mod">
          <ac:chgData name="Jurgita Mitrulevičienė" userId="14553fdb-0a76-4b2e-9d25-f65ffe1080c9" providerId="ADAL" clId="{61A4ADB8-9702-407A-B019-4B499BBA931A}" dt="2023-05-02T19:50:08.065" v="361" actId="1076"/>
          <ac:spMkLst>
            <pc:docMk/>
            <pc:sldMk cId="363014387" sldId="2132"/>
            <ac:spMk id="8" creationId="{6A518181-CFF3-AA67-9D3A-68F29C44ED59}"/>
          </ac:spMkLst>
        </pc:spChg>
        <pc:graphicFrameChg chg="mod modGraphic">
          <ac:chgData name="Jurgita Mitrulevičienė" userId="14553fdb-0a76-4b2e-9d25-f65ffe1080c9" providerId="ADAL" clId="{61A4ADB8-9702-407A-B019-4B499BBA931A}" dt="2023-05-10T07:57:23.771" v="922" actId="20577"/>
          <ac:graphicFrameMkLst>
            <pc:docMk/>
            <pc:sldMk cId="363014387" sldId="2132"/>
            <ac:graphicFrameMk id="2" creationId="{DD73E644-60D9-1BB8-486E-C6F7AF229ADC}"/>
          </ac:graphicFrameMkLst>
        </pc:graphicFrameChg>
      </pc:sldChg>
      <pc:sldChg chg="addSp delSp modSp mod">
        <pc:chgData name="Jurgita Mitrulevičienė" userId="14553fdb-0a76-4b2e-9d25-f65ffe1080c9" providerId="ADAL" clId="{61A4ADB8-9702-407A-B019-4B499BBA931A}" dt="2023-05-02T19:46:11.078" v="351" actId="478"/>
        <pc:sldMkLst>
          <pc:docMk/>
          <pc:sldMk cId="1900993539" sldId="2133"/>
        </pc:sldMkLst>
        <pc:spChg chg="add del">
          <ac:chgData name="Jurgita Mitrulevičienė" userId="14553fdb-0a76-4b2e-9d25-f65ffe1080c9" providerId="ADAL" clId="{61A4ADB8-9702-407A-B019-4B499BBA931A}" dt="2023-05-02T18:56:57.885" v="115" actId="11529"/>
          <ac:spMkLst>
            <pc:docMk/>
            <pc:sldMk cId="1900993539" sldId="2133"/>
            <ac:spMk id="25" creationId="{B37C97CD-8F47-E64B-BB61-3C13040D209D}"/>
          </ac:spMkLst>
        </pc:spChg>
        <pc:graphicFrameChg chg="mod modGraphic">
          <ac:chgData name="Jurgita Mitrulevičienė" userId="14553fdb-0a76-4b2e-9d25-f65ffe1080c9" providerId="ADAL" clId="{61A4ADB8-9702-407A-B019-4B499BBA931A}" dt="2023-05-02T19:32:36.036" v="257" actId="255"/>
          <ac:graphicFrameMkLst>
            <pc:docMk/>
            <pc:sldMk cId="1900993539" sldId="2133"/>
            <ac:graphicFrameMk id="29" creationId="{02538E48-73A7-7B57-20DC-708227F7057D}"/>
          </ac:graphicFrameMkLst>
        </pc:graphicFrameChg>
        <pc:inkChg chg="add del">
          <ac:chgData name="Jurgita Mitrulevičienė" userId="14553fdb-0a76-4b2e-9d25-f65ffe1080c9" providerId="ADAL" clId="{61A4ADB8-9702-407A-B019-4B499BBA931A}" dt="2023-05-02T19:34:00.365" v="269" actId="9405"/>
          <ac:inkMkLst>
            <pc:docMk/>
            <pc:sldMk cId="1900993539" sldId="2133"/>
            <ac:inkMk id="108" creationId="{85F24495-3A8B-B7BF-0030-93D71FF1080C}"/>
          </ac:inkMkLst>
        </pc:inkChg>
        <pc:cxnChg chg="add del">
          <ac:chgData name="Jurgita Mitrulevičienė" userId="14553fdb-0a76-4b2e-9d25-f65ffe1080c9" providerId="ADAL" clId="{61A4ADB8-9702-407A-B019-4B499BBA931A}" dt="2023-05-02T18:48:41.195" v="3" actId="11529"/>
          <ac:cxnSpMkLst>
            <pc:docMk/>
            <pc:sldMk cId="1900993539" sldId="2133"/>
            <ac:cxnSpMk id="5" creationId="{543FBF06-E43E-F81B-84F8-BC73CF976C48}"/>
          </ac:cxnSpMkLst>
        </pc:cxnChg>
        <pc:cxnChg chg="add del">
          <ac:chgData name="Jurgita Mitrulevičienė" userId="14553fdb-0a76-4b2e-9d25-f65ffe1080c9" providerId="ADAL" clId="{61A4ADB8-9702-407A-B019-4B499BBA931A}" dt="2023-05-02T18:48:40.507" v="2" actId="11529"/>
          <ac:cxnSpMkLst>
            <pc:docMk/>
            <pc:sldMk cId="1900993539" sldId="2133"/>
            <ac:cxnSpMk id="7" creationId="{7FD6DB2B-32A1-0DEF-9CDF-24251287F281}"/>
          </ac:cxnSpMkLst>
        </pc:cxnChg>
        <pc:cxnChg chg="add del">
          <ac:chgData name="Jurgita Mitrulevičienė" userId="14553fdb-0a76-4b2e-9d25-f65ffe1080c9" providerId="ADAL" clId="{61A4ADB8-9702-407A-B019-4B499BBA931A}" dt="2023-05-02T18:49:23.194" v="6" actId="11529"/>
          <ac:cxnSpMkLst>
            <pc:docMk/>
            <pc:sldMk cId="1900993539" sldId="2133"/>
            <ac:cxnSpMk id="9" creationId="{7F5725AB-61E9-1168-2828-F4EA221C64DD}"/>
          </ac:cxnSpMkLst>
        </pc:cxnChg>
        <pc:cxnChg chg="add del">
          <ac:chgData name="Jurgita Mitrulevičienė" userId="14553fdb-0a76-4b2e-9d25-f65ffe1080c9" providerId="ADAL" clId="{61A4ADB8-9702-407A-B019-4B499BBA931A}" dt="2023-05-02T18:49:57.140" v="9" actId="11529"/>
          <ac:cxnSpMkLst>
            <pc:docMk/>
            <pc:sldMk cId="1900993539" sldId="2133"/>
            <ac:cxnSpMk id="11" creationId="{D362460F-EBAE-98EE-7F98-5D525AD7C502}"/>
          </ac:cxnSpMkLst>
        </pc:cxnChg>
        <pc:cxnChg chg="add del mod">
          <ac:chgData name="Jurgita Mitrulevičienė" userId="14553fdb-0a76-4b2e-9d25-f65ffe1080c9" providerId="ADAL" clId="{61A4ADB8-9702-407A-B019-4B499BBA931A}" dt="2023-05-02T18:53:53.801" v="108" actId="478"/>
          <ac:cxnSpMkLst>
            <pc:docMk/>
            <pc:sldMk cId="1900993539" sldId="2133"/>
            <ac:cxnSpMk id="13" creationId="{9EB97DCD-85BF-70E8-E631-7326D5A7DFC7}"/>
          </ac:cxnSpMkLst>
        </pc:cxnChg>
        <pc:cxnChg chg="add del mod">
          <ac:chgData name="Jurgita Mitrulevičienė" userId="14553fdb-0a76-4b2e-9d25-f65ffe1080c9" providerId="ADAL" clId="{61A4ADB8-9702-407A-B019-4B499BBA931A}" dt="2023-05-02T18:55:19.770" v="113" actId="478"/>
          <ac:cxnSpMkLst>
            <pc:docMk/>
            <pc:sldMk cId="1900993539" sldId="2133"/>
            <ac:cxnSpMk id="21" creationId="{08414FD6-CF4B-BB61-0500-7FCE98EEFB5C}"/>
          </ac:cxnSpMkLst>
        </pc:cxnChg>
        <pc:cxnChg chg="add del mod">
          <ac:chgData name="Jurgita Mitrulevičienė" userId="14553fdb-0a76-4b2e-9d25-f65ffe1080c9" providerId="ADAL" clId="{61A4ADB8-9702-407A-B019-4B499BBA931A}" dt="2023-05-02T19:04:35.364" v="120" actId="478"/>
          <ac:cxnSpMkLst>
            <pc:docMk/>
            <pc:sldMk cId="1900993539" sldId="2133"/>
            <ac:cxnSpMk id="27" creationId="{9BCB0EDE-2BCE-BCF0-9B93-711E8E501394}"/>
          </ac:cxnSpMkLst>
        </pc:cxnChg>
        <pc:cxnChg chg="add del mod">
          <ac:chgData name="Jurgita Mitrulevičienė" userId="14553fdb-0a76-4b2e-9d25-f65ffe1080c9" providerId="ADAL" clId="{61A4ADB8-9702-407A-B019-4B499BBA931A}" dt="2023-05-02T19:12:28.943" v="171" actId="478"/>
          <ac:cxnSpMkLst>
            <pc:docMk/>
            <pc:sldMk cId="1900993539" sldId="2133"/>
            <ac:cxnSpMk id="31" creationId="{27D2E6A5-2DDD-45BF-BD16-18293551AC98}"/>
          </ac:cxnSpMkLst>
        </pc:cxnChg>
        <pc:cxnChg chg="add del mod">
          <ac:chgData name="Jurgita Mitrulevičienė" userId="14553fdb-0a76-4b2e-9d25-f65ffe1080c9" providerId="ADAL" clId="{61A4ADB8-9702-407A-B019-4B499BBA931A}" dt="2023-05-02T19:29:29.788" v="240" actId="478"/>
          <ac:cxnSpMkLst>
            <pc:docMk/>
            <pc:sldMk cId="1900993539" sldId="2133"/>
            <ac:cxnSpMk id="63" creationId="{D23B0E9B-7C32-092D-A2B4-6074255D336D}"/>
          </ac:cxnSpMkLst>
        </pc:cxnChg>
        <pc:cxnChg chg="add del mod">
          <ac:chgData name="Jurgita Mitrulevičienė" userId="14553fdb-0a76-4b2e-9d25-f65ffe1080c9" providerId="ADAL" clId="{61A4ADB8-9702-407A-B019-4B499BBA931A}" dt="2023-05-02T19:32:27.608" v="256" actId="478"/>
          <ac:cxnSpMkLst>
            <pc:docMk/>
            <pc:sldMk cId="1900993539" sldId="2133"/>
            <ac:cxnSpMk id="68" creationId="{DAB84525-9244-BE57-BB74-04F645B7E1EB}"/>
          </ac:cxnSpMkLst>
        </pc:cxnChg>
        <pc:cxnChg chg="add del mod">
          <ac:chgData name="Jurgita Mitrulevičienė" userId="14553fdb-0a76-4b2e-9d25-f65ffe1080c9" providerId="ADAL" clId="{61A4ADB8-9702-407A-B019-4B499BBA931A}" dt="2023-05-02T19:29:07.613" v="238" actId="478"/>
          <ac:cxnSpMkLst>
            <pc:docMk/>
            <pc:sldMk cId="1900993539" sldId="2133"/>
            <ac:cxnSpMk id="96" creationId="{52896C98-337E-F9AC-78D8-445D0B0325D2}"/>
          </ac:cxnSpMkLst>
        </pc:cxnChg>
        <pc:cxnChg chg="add del mod">
          <ac:chgData name="Jurgita Mitrulevičienė" userId="14553fdb-0a76-4b2e-9d25-f65ffe1080c9" providerId="ADAL" clId="{61A4ADB8-9702-407A-B019-4B499BBA931A}" dt="2023-05-02T19:32:25.094" v="255" actId="478"/>
          <ac:cxnSpMkLst>
            <pc:docMk/>
            <pc:sldMk cId="1900993539" sldId="2133"/>
            <ac:cxnSpMk id="98" creationId="{3C95E8E8-7BBB-FA89-6B9C-A083BEBF1528}"/>
          </ac:cxnSpMkLst>
        </pc:cxnChg>
        <pc:cxnChg chg="add del">
          <ac:chgData name="Jurgita Mitrulevičienė" userId="14553fdb-0a76-4b2e-9d25-f65ffe1080c9" providerId="ADAL" clId="{61A4ADB8-9702-407A-B019-4B499BBA931A}" dt="2023-05-02T19:30:07.312" v="242" actId="11529"/>
          <ac:cxnSpMkLst>
            <pc:docMk/>
            <pc:sldMk cId="1900993539" sldId="2133"/>
            <ac:cxnSpMk id="100" creationId="{B85350C2-C7EA-09C6-A93A-B10581C635B1}"/>
          </ac:cxnSpMkLst>
        </pc:cxnChg>
        <pc:cxnChg chg="add del mod">
          <ac:chgData name="Jurgita Mitrulevičienė" userId="14553fdb-0a76-4b2e-9d25-f65ffe1080c9" providerId="ADAL" clId="{61A4ADB8-9702-407A-B019-4B499BBA931A}" dt="2023-05-02T19:30:34.993" v="246" actId="11529"/>
          <ac:cxnSpMkLst>
            <pc:docMk/>
            <pc:sldMk cId="1900993539" sldId="2133"/>
            <ac:cxnSpMk id="102" creationId="{08B48C17-B75F-0C74-1757-C50610255086}"/>
          </ac:cxnSpMkLst>
        </pc:cxnChg>
        <pc:cxnChg chg="add del mod">
          <ac:chgData name="Jurgita Mitrulevičienė" userId="14553fdb-0a76-4b2e-9d25-f65ffe1080c9" providerId="ADAL" clId="{61A4ADB8-9702-407A-B019-4B499BBA931A}" dt="2023-05-02T19:33:40.055" v="267" actId="478"/>
          <ac:cxnSpMkLst>
            <pc:docMk/>
            <pc:sldMk cId="1900993539" sldId="2133"/>
            <ac:cxnSpMk id="105" creationId="{526703EC-C142-FF22-8AF8-767E03D86FA1}"/>
          </ac:cxnSpMkLst>
        </pc:cxnChg>
        <pc:cxnChg chg="add del mod">
          <ac:chgData name="Jurgita Mitrulevičienė" userId="14553fdb-0a76-4b2e-9d25-f65ffe1080c9" providerId="ADAL" clId="{61A4ADB8-9702-407A-B019-4B499BBA931A}" dt="2023-05-02T19:36:20.464" v="277" actId="478"/>
          <ac:cxnSpMkLst>
            <pc:docMk/>
            <pc:sldMk cId="1900993539" sldId="2133"/>
            <ac:cxnSpMk id="110" creationId="{84F2DB44-DE3D-D3EE-413C-620702436BD8}"/>
          </ac:cxnSpMkLst>
        </pc:cxnChg>
        <pc:cxnChg chg="add del mod">
          <ac:chgData name="Jurgita Mitrulevičienė" userId="14553fdb-0a76-4b2e-9d25-f65ffe1080c9" providerId="ADAL" clId="{61A4ADB8-9702-407A-B019-4B499BBA931A}" dt="2023-05-02T19:46:11.078" v="351" actId="478"/>
          <ac:cxnSpMkLst>
            <pc:docMk/>
            <pc:sldMk cId="1900993539" sldId="2133"/>
            <ac:cxnSpMk id="115" creationId="{FA7DA010-CB04-77C7-3E17-3A9FD5CF8B4C}"/>
          </ac:cxnSpMkLst>
        </pc:cxnChg>
      </pc:sldChg>
      <pc:sldChg chg="modSp mod ord">
        <pc:chgData name="Jurgita Mitrulevičienė" userId="14553fdb-0a76-4b2e-9d25-f65ffe1080c9" providerId="ADAL" clId="{61A4ADB8-9702-407A-B019-4B499BBA931A}" dt="2023-05-02T20:02:09.550" v="568"/>
        <pc:sldMkLst>
          <pc:docMk/>
          <pc:sldMk cId="2494050420" sldId="2134"/>
        </pc:sldMkLst>
        <pc:spChg chg="mod">
          <ac:chgData name="Jurgita Mitrulevičienė" userId="14553fdb-0a76-4b2e-9d25-f65ffe1080c9" providerId="ADAL" clId="{61A4ADB8-9702-407A-B019-4B499BBA931A}" dt="2023-05-02T19:54:59.110" v="434" actId="207"/>
          <ac:spMkLst>
            <pc:docMk/>
            <pc:sldMk cId="2494050420" sldId="2134"/>
            <ac:spMk id="3" creationId="{7451233C-C4A6-FB2E-39D2-83A2B59A9A26}"/>
          </ac:spMkLst>
        </pc:spChg>
        <pc:spChg chg="mod">
          <ac:chgData name="Jurgita Mitrulevičienė" userId="14553fdb-0a76-4b2e-9d25-f65ffe1080c9" providerId="ADAL" clId="{61A4ADB8-9702-407A-B019-4B499BBA931A}" dt="2023-05-02T19:51:03.937" v="375" actId="20577"/>
          <ac:spMkLst>
            <pc:docMk/>
            <pc:sldMk cId="2494050420" sldId="2134"/>
            <ac:spMk id="4" creationId="{5C154BBD-B4CB-889B-D8D5-F7CE83BA8CC1}"/>
          </ac:spMkLst>
        </pc:spChg>
      </pc:sldChg>
      <pc:sldChg chg="modSp add mod">
        <pc:chgData name="Jurgita Mitrulevičienė" userId="14553fdb-0a76-4b2e-9d25-f65ffe1080c9" providerId="ADAL" clId="{61A4ADB8-9702-407A-B019-4B499BBA931A}" dt="2023-05-03T19:19:19.526" v="903" actId="20577"/>
        <pc:sldMkLst>
          <pc:docMk/>
          <pc:sldMk cId="2562567325" sldId="2135"/>
        </pc:sldMkLst>
        <pc:graphicFrameChg chg="modGraphic">
          <ac:chgData name="Jurgita Mitrulevičienė" userId="14553fdb-0a76-4b2e-9d25-f65ffe1080c9" providerId="ADAL" clId="{61A4ADB8-9702-407A-B019-4B499BBA931A}" dt="2023-05-03T19:19:19.526" v="903" actId="20577"/>
          <ac:graphicFrameMkLst>
            <pc:docMk/>
            <pc:sldMk cId="2562567325" sldId="2135"/>
            <ac:graphicFrameMk id="2" creationId="{54450BE1-4158-B742-B0E7-E9F59F4FF224}"/>
          </ac:graphicFrameMkLst>
        </pc:graphicFrameChg>
      </pc:sldChg>
      <pc:sldChg chg="modSp del mod ord">
        <pc:chgData name="Jurgita Mitrulevičienė" userId="14553fdb-0a76-4b2e-9d25-f65ffe1080c9" providerId="ADAL" clId="{61A4ADB8-9702-407A-B019-4B499BBA931A}" dt="2023-05-02T20:15:06.832" v="817" actId="2696"/>
        <pc:sldMkLst>
          <pc:docMk/>
          <pc:sldMk cId="2758005803" sldId="2135"/>
        </pc:sldMkLst>
        <pc:spChg chg="mod">
          <ac:chgData name="Jurgita Mitrulevičienė" userId="14553fdb-0a76-4b2e-9d25-f65ffe1080c9" providerId="ADAL" clId="{61A4ADB8-9702-407A-B019-4B499BBA931A}" dt="2023-05-02T19:59:43.992" v="539" actId="20577"/>
          <ac:spMkLst>
            <pc:docMk/>
            <pc:sldMk cId="2758005803" sldId="2135"/>
            <ac:spMk id="3" creationId="{7451233C-C4A6-FB2E-39D2-83A2B59A9A26}"/>
          </ac:spMkLst>
        </pc:spChg>
      </pc:sldChg>
      <pc:sldChg chg="modSp mod ord">
        <pc:chgData name="Jurgita Mitrulevičienė" userId="14553fdb-0a76-4b2e-9d25-f65ffe1080c9" providerId="ADAL" clId="{61A4ADB8-9702-407A-B019-4B499BBA931A}" dt="2023-05-02T20:16:04.979" v="822"/>
        <pc:sldMkLst>
          <pc:docMk/>
          <pc:sldMk cId="1376739037" sldId="2136"/>
        </pc:sldMkLst>
        <pc:spChg chg="mod">
          <ac:chgData name="Jurgita Mitrulevičienė" userId="14553fdb-0a76-4b2e-9d25-f65ffe1080c9" providerId="ADAL" clId="{61A4ADB8-9702-407A-B019-4B499BBA931A}" dt="2023-05-02T20:01:11.696" v="566" actId="20577"/>
          <ac:spMkLst>
            <pc:docMk/>
            <pc:sldMk cId="1376739037" sldId="2136"/>
            <ac:spMk id="3" creationId="{7451233C-C4A6-FB2E-39D2-83A2B59A9A26}"/>
          </ac:spMkLst>
        </pc:spChg>
      </pc:sldChg>
      <pc:sldChg chg="modSp mod">
        <pc:chgData name="Jurgita Mitrulevičienė" userId="14553fdb-0a76-4b2e-9d25-f65ffe1080c9" providerId="ADAL" clId="{61A4ADB8-9702-407A-B019-4B499BBA931A}" dt="2023-05-02T19:59:35.571" v="531" actId="20577"/>
        <pc:sldMkLst>
          <pc:docMk/>
          <pc:sldMk cId="3370006122" sldId="2137"/>
        </pc:sldMkLst>
        <pc:spChg chg="mod">
          <ac:chgData name="Jurgita Mitrulevičienė" userId="14553fdb-0a76-4b2e-9d25-f65ffe1080c9" providerId="ADAL" clId="{61A4ADB8-9702-407A-B019-4B499BBA931A}" dt="2023-05-02T19:59:35.571" v="531" actId="20577"/>
          <ac:spMkLst>
            <pc:docMk/>
            <pc:sldMk cId="3370006122" sldId="2137"/>
            <ac:spMk id="3" creationId="{7451233C-C4A6-FB2E-39D2-83A2B59A9A26}"/>
          </ac:spMkLst>
        </pc:spChg>
      </pc:sldChg>
      <pc:sldChg chg="modSp mod ord">
        <pc:chgData name="Jurgita Mitrulevičienė" userId="14553fdb-0a76-4b2e-9d25-f65ffe1080c9" providerId="ADAL" clId="{61A4ADB8-9702-407A-B019-4B499BBA931A}" dt="2023-05-02T20:14:01.553" v="814"/>
        <pc:sldMkLst>
          <pc:docMk/>
          <pc:sldMk cId="2655243292" sldId="2138"/>
        </pc:sldMkLst>
        <pc:graphicFrameChg chg="modGraphic">
          <ac:chgData name="Jurgita Mitrulevičienė" userId="14553fdb-0a76-4b2e-9d25-f65ffe1080c9" providerId="ADAL" clId="{61A4ADB8-9702-407A-B019-4B499BBA931A}" dt="2023-05-02T20:02:29.334" v="569" actId="255"/>
          <ac:graphicFrameMkLst>
            <pc:docMk/>
            <pc:sldMk cId="2655243292" sldId="2138"/>
            <ac:graphicFrameMk id="8" creationId="{6554AA8B-673E-7C2A-F28B-CEAB66B2CD03}"/>
          </ac:graphicFrameMkLst>
        </pc:graphicFrameChg>
      </pc:sldChg>
      <pc:sldChg chg="modSp mod ord">
        <pc:chgData name="Jurgita Mitrulevičienė" userId="14553fdb-0a76-4b2e-9d25-f65ffe1080c9" providerId="ADAL" clId="{61A4ADB8-9702-407A-B019-4B499BBA931A}" dt="2023-05-02T20:14:01.553" v="814"/>
        <pc:sldMkLst>
          <pc:docMk/>
          <pc:sldMk cId="3317851735" sldId="2139"/>
        </pc:sldMkLst>
        <pc:graphicFrameChg chg="mod modGraphic">
          <ac:chgData name="Jurgita Mitrulevičienė" userId="14553fdb-0a76-4b2e-9d25-f65ffe1080c9" providerId="ADAL" clId="{61A4ADB8-9702-407A-B019-4B499BBA931A}" dt="2023-05-02T20:03:44.756" v="577" actId="1076"/>
          <ac:graphicFrameMkLst>
            <pc:docMk/>
            <pc:sldMk cId="3317851735" sldId="2139"/>
            <ac:graphicFrameMk id="8" creationId="{6554AA8B-673E-7C2A-F28B-CEAB66B2CD03}"/>
          </ac:graphicFrameMkLst>
        </pc:graphicFrameChg>
      </pc:sldChg>
      <pc:sldChg chg="addSp delSp modSp mod ord">
        <pc:chgData name="Jurgita Mitrulevičienė" userId="14553fdb-0a76-4b2e-9d25-f65ffe1080c9" providerId="ADAL" clId="{61A4ADB8-9702-407A-B019-4B499BBA931A}" dt="2023-05-03T19:36:30.729" v="908" actId="20577"/>
        <pc:sldMkLst>
          <pc:docMk/>
          <pc:sldMk cId="2203761154" sldId="2140"/>
        </pc:sldMkLst>
        <pc:spChg chg="add del mod">
          <ac:chgData name="Jurgita Mitrulevičienė" userId="14553fdb-0a76-4b2e-9d25-f65ffe1080c9" providerId="ADAL" clId="{61A4ADB8-9702-407A-B019-4B499BBA931A}" dt="2023-05-02T20:04:19.158" v="584" actId="478"/>
          <ac:spMkLst>
            <pc:docMk/>
            <pc:sldMk cId="2203761154" sldId="2140"/>
            <ac:spMk id="3" creationId="{C959DE97-9662-DF44-9417-E3D77C38A1B6}"/>
          </ac:spMkLst>
        </pc:spChg>
        <pc:graphicFrameChg chg="add del mod modGraphic">
          <ac:chgData name="Jurgita Mitrulevičienė" userId="14553fdb-0a76-4b2e-9d25-f65ffe1080c9" providerId="ADAL" clId="{61A4ADB8-9702-407A-B019-4B499BBA931A}" dt="2023-05-03T19:36:30.729" v="908" actId="20577"/>
          <ac:graphicFrameMkLst>
            <pc:docMk/>
            <pc:sldMk cId="2203761154" sldId="2140"/>
            <ac:graphicFrameMk id="8" creationId="{6554AA8B-673E-7C2A-F28B-CEAB66B2CD03}"/>
          </ac:graphicFrameMkLst>
        </pc:graphicFrameChg>
      </pc:sldChg>
      <pc:sldChg chg="modSp mod ord">
        <pc:chgData name="Jurgita Mitrulevičienė" userId="14553fdb-0a76-4b2e-9d25-f65ffe1080c9" providerId="ADAL" clId="{61A4ADB8-9702-407A-B019-4B499BBA931A}" dt="2023-05-02T20:14:01.553" v="814"/>
        <pc:sldMkLst>
          <pc:docMk/>
          <pc:sldMk cId="2339662347" sldId="2141"/>
        </pc:sldMkLst>
        <pc:graphicFrameChg chg="modGraphic">
          <ac:chgData name="Jurgita Mitrulevičienė" userId="14553fdb-0a76-4b2e-9d25-f65ffe1080c9" providerId="ADAL" clId="{61A4ADB8-9702-407A-B019-4B499BBA931A}" dt="2023-05-02T20:04:49.102" v="589" actId="255"/>
          <ac:graphicFrameMkLst>
            <pc:docMk/>
            <pc:sldMk cId="2339662347" sldId="2141"/>
            <ac:graphicFrameMk id="8" creationId="{6554AA8B-673E-7C2A-F28B-CEAB66B2CD03}"/>
          </ac:graphicFrameMkLst>
        </pc:graphicFrameChg>
      </pc:sldChg>
      <pc:sldChg chg="ord">
        <pc:chgData name="Jurgita Mitrulevičienė" userId="14553fdb-0a76-4b2e-9d25-f65ffe1080c9" providerId="ADAL" clId="{61A4ADB8-9702-407A-B019-4B499BBA931A}" dt="2023-05-02T20:16:37.995" v="824"/>
        <pc:sldMkLst>
          <pc:docMk/>
          <pc:sldMk cId="1470404650" sldId="2142"/>
        </pc:sldMkLst>
      </pc:sldChg>
      <pc:sldChg chg="modSp mod ord">
        <pc:chgData name="Jurgita Mitrulevičienė" userId="14553fdb-0a76-4b2e-9d25-f65ffe1080c9" providerId="ADAL" clId="{61A4ADB8-9702-407A-B019-4B499BBA931A}" dt="2023-05-03T19:38:13.794" v="909" actId="113"/>
        <pc:sldMkLst>
          <pc:docMk/>
          <pc:sldMk cId="4188601085" sldId="2143"/>
        </pc:sldMkLst>
        <pc:spChg chg="mod">
          <ac:chgData name="Jurgita Mitrulevičienė" userId="14553fdb-0a76-4b2e-9d25-f65ffe1080c9" providerId="ADAL" clId="{61A4ADB8-9702-407A-B019-4B499BBA931A}" dt="2023-05-03T19:38:13.794" v="909" actId="113"/>
          <ac:spMkLst>
            <pc:docMk/>
            <pc:sldMk cId="4188601085" sldId="2143"/>
            <ac:spMk id="5" creationId="{0F9FE8CD-0044-6DFB-BD4D-7025676A914D}"/>
          </ac:spMkLst>
        </pc:spChg>
      </pc:sldChg>
      <pc:sldChg chg="addSp modSp add mod">
        <pc:chgData name="Jurgita Mitrulevičienė" userId="14553fdb-0a76-4b2e-9d25-f65ffe1080c9" providerId="ADAL" clId="{61A4ADB8-9702-407A-B019-4B499BBA931A}" dt="2023-05-02T20:21:50.038" v="893"/>
        <pc:sldMkLst>
          <pc:docMk/>
          <pc:sldMk cId="2333861849" sldId="2144"/>
        </pc:sldMkLst>
        <pc:spChg chg="mod">
          <ac:chgData name="Jurgita Mitrulevičienė" userId="14553fdb-0a76-4b2e-9d25-f65ffe1080c9" providerId="ADAL" clId="{61A4ADB8-9702-407A-B019-4B499BBA931A}" dt="2023-05-02T20:19:43.292" v="883" actId="6549"/>
          <ac:spMkLst>
            <pc:docMk/>
            <pc:sldMk cId="2333861849" sldId="2144"/>
            <ac:spMk id="3" creationId="{7451233C-C4A6-FB2E-39D2-83A2B59A9A26}"/>
          </ac:spMkLst>
        </pc:spChg>
        <pc:spChg chg="mod">
          <ac:chgData name="Jurgita Mitrulevičienė" userId="14553fdb-0a76-4b2e-9d25-f65ffe1080c9" providerId="ADAL" clId="{61A4ADB8-9702-407A-B019-4B499BBA931A}" dt="2023-05-02T20:20:04.043" v="887" actId="20577"/>
          <ac:spMkLst>
            <pc:docMk/>
            <pc:sldMk cId="2333861849" sldId="2144"/>
            <ac:spMk id="4" creationId="{5C154BBD-B4CB-889B-D8D5-F7CE83BA8CC1}"/>
          </ac:spMkLst>
        </pc:spChg>
        <pc:graphicFrameChg chg="add mod modGraphic">
          <ac:chgData name="Jurgita Mitrulevičienė" userId="14553fdb-0a76-4b2e-9d25-f65ffe1080c9" providerId="ADAL" clId="{61A4ADB8-9702-407A-B019-4B499BBA931A}" dt="2023-05-02T20:21:50.038" v="893"/>
          <ac:graphicFrameMkLst>
            <pc:docMk/>
            <pc:sldMk cId="2333861849" sldId="2144"/>
            <ac:graphicFrameMk id="2" creationId="{D526E401-82D9-DA5B-57D4-02D4F6F5FC6E}"/>
          </ac:graphicFrameMkLst>
        </pc:graphicFrameChg>
      </pc:sldChg>
    </pc:docChg>
  </pc:docChgLst>
  <pc:docChgLst>
    <pc:chgData name="Jurgita Mitrulevičienė" userId="14553fdb-0a76-4b2e-9d25-f65ffe1080c9" providerId="ADAL" clId="{578D5DAB-419E-4E0D-93A8-51AD3ED05927}"/>
    <pc:docChg chg="undo custSel addSld delSld modSld sldOrd">
      <pc:chgData name="Jurgita Mitrulevičienė" userId="14553fdb-0a76-4b2e-9d25-f65ffe1080c9" providerId="ADAL" clId="{578D5DAB-419E-4E0D-93A8-51AD3ED05927}" dt="2023-07-18T08:20:25.390" v="1174" actId="14100"/>
      <pc:docMkLst>
        <pc:docMk/>
      </pc:docMkLst>
      <pc:sldChg chg="modSp mod">
        <pc:chgData name="Jurgita Mitrulevičienė" userId="14553fdb-0a76-4b2e-9d25-f65ffe1080c9" providerId="ADAL" clId="{578D5DAB-419E-4E0D-93A8-51AD3ED05927}" dt="2023-07-18T07:54:07.642" v="1005" actId="20577"/>
        <pc:sldMkLst>
          <pc:docMk/>
          <pc:sldMk cId="0" sldId="264"/>
        </pc:sldMkLst>
        <pc:spChg chg="mod">
          <ac:chgData name="Jurgita Mitrulevičienė" userId="14553fdb-0a76-4b2e-9d25-f65ffe1080c9" providerId="ADAL" clId="{578D5DAB-419E-4E0D-93A8-51AD3ED05927}" dt="2023-07-18T07:54:07.642" v="1005" actId="20577"/>
          <ac:spMkLst>
            <pc:docMk/>
            <pc:sldMk cId="0" sldId="264"/>
            <ac:spMk id="2" creationId="{00000000-0000-0000-0000-000000000000}"/>
          </ac:spMkLst>
        </pc:spChg>
      </pc:sldChg>
      <pc:sldChg chg="modSp mod">
        <pc:chgData name="Jurgita Mitrulevičienė" userId="14553fdb-0a76-4b2e-9d25-f65ffe1080c9" providerId="ADAL" clId="{578D5DAB-419E-4E0D-93A8-51AD3ED05927}" dt="2023-07-18T08:20:25.390" v="1174" actId="14100"/>
        <pc:sldMkLst>
          <pc:docMk/>
          <pc:sldMk cId="523672764" sldId="2128"/>
        </pc:sldMkLst>
        <pc:spChg chg="mod">
          <ac:chgData name="Jurgita Mitrulevičienė" userId="14553fdb-0a76-4b2e-9d25-f65ffe1080c9" providerId="ADAL" clId="{578D5DAB-419E-4E0D-93A8-51AD3ED05927}" dt="2023-07-18T08:20:25.390" v="1174" actId="14100"/>
          <ac:spMkLst>
            <pc:docMk/>
            <pc:sldMk cId="523672764" sldId="2128"/>
            <ac:spMk id="3" creationId="{32EE7548-308F-C735-5118-DE247C355F78}"/>
          </ac:spMkLst>
        </pc:spChg>
      </pc:sldChg>
      <pc:sldChg chg="modSp mod">
        <pc:chgData name="Jurgita Mitrulevičienė" userId="14553fdb-0a76-4b2e-9d25-f65ffe1080c9" providerId="ADAL" clId="{578D5DAB-419E-4E0D-93A8-51AD3ED05927}" dt="2023-07-18T07:54:27.304" v="1008" actId="113"/>
        <pc:sldMkLst>
          <pc:docMk/>
          <pc:sldMk cId="2494050420" sldId="2134"/>
        </pc:sldMkLst>
        <pc:spChg chg="mod">
          <ac:chgData name="Jurgita Mitrulevičienė" userId="14553fdb-0a76-4b2e-9d25-f65ffe1080c9" providerId="ADAL" clId="{578D5DAB-419E-4E0D-93A8-51AD3ED05927}" dt="2023-07-18T07:54:27.304" v="1008" actId="113"/>
          <ac:spMkLst>
            <pc:docMk/>
            <pc:sldMk cId="2494050420" sldId="2134"/>
            <ac:spMk id="3" creationId="{7451233C-C4A6-FB2E-39D2-83A2B59A9A26}"/>
          </ac:spMkLst>
        </pc:spChg>
        <pc:spChg chg="mod">
          <ac:chgData name="Jurgita Mitrulevičienė" userId="14553fdb-0a76-4b2e-9d25-f65ffe1080c9" providerId="ADAL" clId="{578D5DAB-419E-4E0D-93A8-51AD3ED05927}" dt="2023-07-18T04:34:22.584" v="11" actId="20577"/>
          <ac:spMkLst>
            <pc:docMk/>
            <pc:sldMk cId="2494050420" sldId="2134"/>
            <ac:spMk id="4" creationId="{5C154BBD-B4CB-889B-D8D5-F7CE83BA8CC1}"/>
          </ac:spMkLst>
        </pc:spChg>
      </pc:sldChg>
      <pc:sldChg chg="modSp add del mod">
        <pc:chgData name="Jurgita Mitrulevičienė" userId="14553fdb-0a76-4b2e-9d25-f65ffe1080c9" providerId="ADAL" clId="{578D5DAB-419E-4E0D-93A8-51AD3ED05927}" dt="2023-07-18T08:18:21.712" v="1052" actId="207"/>
        <pc:sldMkLst>
          <pc:docMk/>
          <pc:sldMk cId="2562567325" sldId="2135"/>
        </pc:sldMkLst>
        <pc:spChg chg="mod">
          <ac:chgData name="Jurgita Mitrulevičienė" userId="14553fdb-0a76-4b2e-9d25-f65ffe1080c9" providerId="ADAL" clId="{578D5DAB-419E-4E0D-93A8-51AD3ED05927}" dt="2023-07-18T07:53:32.094" v="1001" actId="14100"/>
          <ac:spMkLst>
            <pc:docMk/>
            <pc:sldMk cId="2562567325" sldId="2135"/>
            <ac:spMk id="3" creationId="{7451233C-C4A6-FB2E-39D2-83A2B59A9A26}"/>
          </ac:spMkLst>
        </pc:spChg>
        <pc:graphicFrameChg chg="mod modGraphic">
          <ac:chgData name="Jurgita Mitrulevičienė" userId="14553fdb-0a76-4b2e-9d25-f65ffe1080c9" providerId="ADAL" clId="{578D5DAB-419E-4E0D-93A8-51AD3ED05927}" dt="2023-07-18T08:18:21.712" v="1052" actId="207"/>
          <ac:graphicFrameMkLst>
            <pc:docMk/>
            <pc:sldMk cId="2562567325" sldId="2135"/>
            <ac:graphicFrameMk id="2" creationId="{54450BE1-4158-B742-B0E7-E9F59F4FF224}"/>
          </ac:graphicFrameMkLst>
        </pc:graphicFrameChg>
      </pc:sldChg>
      <pc:sldChg chg="modSp mod ord">
        <pc:chgData name="Jurgita Mitrulevičienė" userId="14553fdb-0a76-4b2e-9d25-f65ffe1080c9" providerId="ADAL" clId="{578D5DAB-419E-4E0D-93A8-51AD3ED05927}" dt="2023-07-18T07:38:57.781" v="873" actId="20577"/>
        <pc:sldMkLst>
          <pc:docMk/>
          <pc:sldMk cId="1470404650" sldId="2142"/>
        </pc:sldMkLst>
        <pc:spChg chg="mod">
          <ac:chgData name="Jurgita Mitrulevičienė" userId="14553fdb-0a76-4b2e-9d25-f65ffe1080c9" providerId="ADAL" clId="{578D5DAB-419E-4E0D-93A8-51AD3ED05927}" dt="2023-07-18T07:38:57.781" v="873" actId="20577"/>
          <ac:spMkLst>
            <pc:docMk/>
            <pc:sldMk cId="1470404650" sldId="2142"/>
            <ac:spMk id="4" creationId="{DE5ABD78-CA5E-0CDA-EAF6-E82F4E4AE0A8}"/>
          </ac:spMkLst>
        </pc:spChg>
      </pc:sldChg>
      <pc:sldChg chg="modSp mod ord">
        <pc:chgData name="Jurgita Mitrulevičienė" userId="14553fdb-0a76-4b2e-9d25-f65ffe1080c9" providerId="ADAL" clId="{578D5DAB-419E-4E0D-93A8-51AD3ED05927}" dt="2023-07-18T07:57:00.217" v="1037" actId="20577"/>
        <pc:sldMkLst>
          <pc:docMk/>
          <pc:sldMk cId="4188601085" sldId="2143"/>
        </pc:sldMkLst>
        <pc:spChg chg="mod">
          <ac:chgData name="Jurgita Mitrulevičienė" userId="14553fdb-0a76-4b2e-9d25-f65ffe1080c9" providerId="ADAL" clId="{578D5DAB-419E-4E0D-93A8-51AD3ED05927}" dt="2023-07-18T07:56:26.866" v="1032" actId="255"/>
          <ac:spMkLst>
            <pc:docMk/>
            <pc:sldMk cId="4188601085" sldId="2143"/>
            <ac:spMk id="5" creationId="{0F9FE8CD-0044-6DFB-BD4D-7025676A914D}"/>
          </ac:spMkLst>
        </pc:spChg>
        <pc:spChg chg="mod">
          <ac:chgData name="Jurgita Mitrulevičienė" userId="14553fdb-0a76-4b2e-9d25-f65ffe1080c9" providerId="ADAL" clId="{578D5DAB-419E-4E0D-93A8-51AD3ED05927}" dt="2023-07-18T07:57:00.217" v="1037" actId="20577"/>
          <ac:spMkLst>
            <pc:docMk/>
            <pc:sldMk cId="4188601085" sldId="2143"/>
            <ac:spMk id="7" creationId="{1C871CE6-06AA-3513-FD2E-10C85023BCBF}"/>
          </ac:spMkLst>
        </pc:spChg>
      </pc:sldChg>
      <pc:sldChg chg="ord">
        <pc:chgData name="Jurgita Mitrulevičienė" userId="14553fdb-0a76-4b2e-9d25-f65ffe1080c9" providerId="ADAL" clId="{578D5DAB-419E-4E0D-93A8-51AD3ED05927}" dt="2023-07-18T04:34:12.785" v="1"/>
        <pc:sldMkLst>
          <pc:docMk/>
          <pc:sldMk cId="165669136" sldId="2145"/>
        </pc:sldMkLst>
      </pc:sldChg>
      <pc:sldChg chg="addSp modSp mod ord">
        <pc:chgData name="Jurgita Mitrulevičienė" userId="14553fdb-0a76-4b2e-9d25-f65ffe1080c9" providerId="ADAL" clId="{578D5DAB-419E-4E0D-93A8-51AD3ED05927}" dt="2023-07-18T08:18:37.674" v="1059" actId="14100"/>
        <pc:sldMkLst>
          <pc:docMk/>
          <pc:sldMk cId="3615251263" sldId="2146"/>
        </pc:sldMkLst>
        <pc:spChg chg="add mod">
          <ac:chgData name="Jurgita Mitrulevičienė" userId="14553fdb-0a76-4b2e-9d25-f65ffe1080c9" providerId="ADAL" clId="{578D5DAB-419E-4E0D-93A8-51AD3ED05927}" dt="2023-07-18T08:18:37.674" v="1059" actId="14100"/>
          <ac:spMkLst>
            <pc:docMk/>
            <pc:sldMk cId="3615251263" sldId="2146"/>
            <ac:spMk id="2" creationId="{7ADD0829-01F8-6301-B264-DFB8C917BF4F}"/>
          </ac:spMkLst>
        </pc:spChg>
        <pc:spChg chg="mod">
          <ac:chgData name="Jurgita Mitrulevičienė" userId="14553fdb-0a76-4b2e-9d25-f65ffe1080c9" providerId="ADAL" clId="{578D5DAB-419E-4E0D-93A8-51AD3ED05927}" dt="2023-07-18T07:08:27.664" v="869"/>
          <ac:spMkLst>
            <pc:docMk/>
            <pc:sldMk cId="3615251263" sldId="2146"/>
            <ac:spMk id="3" creationId="{7451233C-C4A6-FB2E-39D2-83A2B59A9A26}"/>
          </ac:spMkLst>
        </pc:spChg>
        <pc:spChg chg="mod">
          <ac:chgData name="Jurgita Mitrulevičienė" userId="14553fdb-0a76-4b2e-9d25-f65ffe1080c9" providerId="ADAL" clId="{578D5DAB-419E-4E0D-93A8-51AD3ED05927}" dt="2023-07-18T07:04:22.465" v="827" actId="20577"/>
          <ac:spMkLst>
            <pc:docMk/>
            <pc:sldMk cId="3615251263" sldId="2146"/>
            <ac:spMk id="4" creationId="{5C154BBD-B4CB-889B-D8D5-F7CE83BA8CC1}"/>
          </ac:spMkLst>
        </pc:spChg>
      </pc:sldChg>
      <pc:sldChg chg="modSp mod ord">
        <pc:chgData name="Jurgita Mitrulevičienė" userId="14553fdb-0a76-4b2e-9d25-f65ffe1080c9" providerId="ADAL" clId="{578D5DAB-419E-4E0D-93A8-51AD3ED05927}" dt="2023-07-18T07:41:33.650" v="904" actId="255"/>
        <pc:sldMkLst>
          <pc:docMk/>
          <pc:sldMk cId="131722865" sldId="2147"/>
        </pc:sldMkLst>
        <pc:spChg chg="mod">
          <ac:chgData name="Jurgita Mitrulevičienė" userId="14553fdb-0a76-4b2e-9d25-f65ffe1080c9" providerId="ADAL" clId="{578D5DAB-419E-4E0D-93A8-51AD3ED05927}" dt="2023-07-18T07:41:33.650" v="904" actId="255"/>
          <ac:spMkLst>
            <pc:docMk/>
            <pc:sldMk cId="131722865" sldId="2147"/>
            <ac:spMk id="3" creationId="{7451233C-C4A6-FB2E-39D2-83A2B59A9A26}"/>
          </ac:spMkLst>
        </pc:spChg>
      </pc:sldChg>
      <pc:sldChg chg="addSp delSp modSp mod ord">
        <pc:chgData name="Jurgita Mitrulevičienė" userId="14553fdb-0a76-4b2e-9d25-f65ffe1080c9" providerId="ADAL" clId="{578D5DAB-419E-4E0D-93A8-51AD3ED05927}" dt="2023-07-18T08:19:05.500" v="1086" actId="1076"/>
        <pc:sldMkLst>
          <pc:docMk/>
          <pc:sldMk cId="2933403918" sldId="2148"/>
        </pc:sldMkLst>
        <pc:spChg chg="add del">
          <ac:chgData name="Jurgita Mitrulevičienė" userId="14553fdb-0a76-4b2e-9d25-f65ffe1080c9" providerId="ADAL" clId="{578D5DAB-419E-4E0D-93A8-51AD3ED05927}" dt="2023-07-18T04:45:15.029" v="202" actId="11529"/>
          <ac:spMkLst>
            <pc:docMk/>
            <pc:sldMk cId="2933403918" sldId="2148"/>
            <ac:spMk id="2" creationId="{81E16C12-0C26-CD06-EF0F-CBC0997C6EF4}"/>
          </ac:spMkLst>
        </pc:spChg>
        <pc:spChg chg="mod">
          <ac:chgData name="Jurgita Mitrulevičienė" userId="14553fdb-0a76-4b2e-9d25-f65ffe1080c9" providerId="ADAL" clId="{578D5DAB-419E-4E0D-93A8-51AD3ED05927}" dt="2023-07-18T08:18:06.643" v="1050" actId="20577"/>
          <ac:spMkLst>
            <pc:docMk/>
            <pc:sldMk cId="2933403918" sldId="2148"/>
            <ac:spMk id="3" creationId="{7451233C-C4A6-FB2E-39D2-83A2B59A9A26}"/>
          </ac:spMkLst>
        </pc:spChg>
        <pc:spChg chg="mod">
          <ac:chgData name="Jurgita Mitrulevičienė" userId="14553fdb-0a76-4b2e-9d25-f65ffe1080c9" providerId="ADAL" clId="{578D5DAB-419E-4E0D-93A8-51AD3ED05927}" dt="2023-07-18T04:43:59.618" v="181" actId="6549"/>
          <ac:spMkLst>
            <pc:docMk/>
            <pc:sldMk cId="2933403918" sldId="2148"/>
            <ac:spMk id="4" creationId="{5C154BBD-B4CB-889B-D8D5-F7CE83BA8CC1}"/>
          </ac:spMkLst>
        </pc:spChg>
        <pc:spChg chg="add del mod">
          <ac:chgData name="Jurgita Mitrulevičienė" userId="14553fdb-0a76-4b2e-9d25-f65ffe1080c9" providerId="ADAL" clId="{578D5DAB-419E-4E0D-93A8-51AD3ED05927}" dt="2023-07-18T04:47:22.036" v="237" actId="478"/>
          <ac:spMkLst>
            <pc:docMk/>
            <pc:sldMk cId="2933403918" sldId="2148"/>
            <ac:spMk id="5" creationId="{64F96030-E114-6AE8-4C29-C39BAAC3B2D0}"/>
          </ac:spMkLst>
        </pc:spChg>
        <pc:spChg chg="add mod">
          <ac:chgData name="Jurgita Mitrulevičienė" userId="14553fdb-0a76-4b2e-9d25-f65ffe1080c9" providerId="ADAL" clId="{578D5DAB-419E-4E0D-93A8-51AD3ED05927}" dt="2023-07-18T08:19:05.500" v="1086" actId="1076"/>
          <ac:spMkLst>
            <pc:docMk/>
            <pc:sldMk cId="2933403918" sldId="2148"/>
            <ac:spMk id="6" creationId="{EB94FA34-1E1C-A3BE-09B8-690B753EC03C}"/>
          </ac:spMkLst>
        </pc:spChg>
      </pc:sldChg>
      <pc:sldChg chg="modSp mod">
        <pc:chgData name="Jurgita Mitrulevičienė" userId="14553fdb-0a76-4b2e-9d25-f65ffe1080c9" providerId="ADAL" clId="{578D5DAB-419E-4E0D-93A8-51AD3ED05927}" dt="2023-07-18T08:20:15.645" v="1173" actId="113"/>
        <pc:sldMkLst>
          <pc:docMk/>
          <pc:sldMk cId="1117633424" sldId="2150"/>
        </pc:sldMkLst>
        <pc:spChg chg="mod">
          <ac:chgData name="Jurgita Mitrulevičienė" userId="14553fdb-0a76-4b2e-9d25-f65ffe1080c9" providerId="ADAL" clId="{578D5DAB-419E-4E0D-93A8-51AD3ED05927}" dt="2023-07-18T08:20:15.645" v="1173" actId="113"/>
          <ac:spMkLst>
            <pc:docMk/>
            <pc:sldMk cId="1117633424" sldId="2150"/>
            <ac:spMk id="3" creationId="{32EE7548-308F-C735-5118-DE247C355F78}"/>
          </ac:spMkLst>
        </pc:spChg>
      </pc:sldChg>
      <pc:sldChg chg="modSp mod">
        <pc:chgData name="Jurgita Mitrulevičienė" userId="14553fdb-0a76-4b2e-9d25-f65ffe1080c9" providerId="ADAL" clId="{578D5DAB-419E-4E0D-93A8-51AD3ED05927}" dt="2023-07-18T07:54:37.678" v="1020" actId="20577"/>
        <pc:sldMkLst>
          <pc:docMk/>
          <pc:sldMk cId="522198391" sldId="2151"/>
        </pc:sldMkLst>
        <pc:spChg chg="mod">
          <ac:chgData name="Jurgita Mitrulevičienė" userId="14553fdb-0a76-4b2e-9d25-f65ffe1080c9" providerId="ADAL" clId="{578D5DAB-419E-4E0D-93A8-51AD3ED05927}" dt="2023-07-18T07:54:37.678" v="1020" actId="20577"/>
          <ac:spMkLst>
            <pc:docMk/>
            <pc:sldMk cId="522198391" sldId="2151"/>
            <ac:spMk id="4" creationId="{5C154BBD-B4CB-889B-D8D5-F7CE83BA8CC1}"/>
          </ac:spMkLst>
        </pc:spChg>
      </pc:sldChg>
    </pc:docChg>
  </pc:docChgLst>
  <pc:docChgLst>
    <pc:chgData name="Agnė Norutė" userId="abbf6566-c25d-4c64-8faf-60ceb9761b07" providerId="ADAL" clId="{8DC5C269-AAE7-4E66-B9AA-49DDDF982514}"/>
    <pc:docChg chg="custSel modSld">
      <pc:chgData name="Agnė Norutė" userId="abbf6566-c25d-4c64-8faf-60ceb9761b07" providerId="ADAL" clId="{8DC5C269-AAE7-4E66-B9AA-49DDDF982514}" dt="2023-07-18T10:19:29.497" v="176" actId="20577"/>
      <pc:docMkLst>
        <pc:docMk/>
      </pc:docMkLst>
      <pc:sldChg chg="modSp mod">
        <pc:chgData name="Agnė Norutė" userId="abbf6566-c25d-4c64-8faf-60ceb9761b07" providerId="ADAL" clId="{8DC5C269-AAE7-4E66-B9AA-49DDDF982514}" dt="2023-07-18T08:38:24.867" v="158" actId="115"/>
        <pc:sldMkLst>
          <pc:docMk/>
          <pc:sldMk cId="523672764" sldId="2128"/>
        </pc:sldMkLst>
        <pc:spChg chg="mod">
          <ac:chgData name="Agnė Norutė" userId="abbf6566-c25d-4c64-8faf-60ceb9761b07" providerId="ADAL" clId="{8DC5C269-AAE7-4E66-B9AA-49DDDF982514}" dt="2023-07-18T08:38:24.867" v="158" actId="115"/>
          <ac:spMkLst>
            <pc:docMk/>
            <pc:sldMk cId="523672764" sldId="2128"/>
            <ac:spMk id="3" creationId="{32EE7548-308F-C735-5118-DE247C355F78}"/>
          </ac:spMkLst>
        </pc:spChg>
      </pc:sldChg>
      <pc:sldChg chg="addSp modSp mod">
        <pc:chgData name="Agnė Norutė" userId="abbf6566-c25d-4c64-8faf-60ceb9761b07" providerId="ADAL" clId="{8DC5C269-AAE7-4E66-B9AA-49DDDF982514}" dt="2023-07-18T10:19:29.497" v="176" actId="20577"/>
        <pc:sldMkLst>
          <pc:docMk/>
          <pc:sldMk cId="3615251263" sldId="2146"/>
        </pc:sldMkLst>
        <pc:spChg chg="mod">
          <ac:chgData name="Agnė Norutė" userId="abbf6566-c25d-4c64-8faf-60ceb9761b07" providerId="ADAL" clId="{8DC5C269-AAE7-4E66-B9AA-49DDDF982514}" dt="2023-07-18T10:19:10.606" v="166" actId="1076"/>
          <ac:spMkLst>
            <pc:docMk/>
            <pc:sldMk cId="3615251263" sldId="2146"/>
            <ac:spMk id="2" creationId="{7ADD0829-01F8-6301-B264-DFB8C917BF4F}"/>
          </ac:spMkLst>
        </pc:spChg>
        <pc:spChg chg="mod">
          <ac:chgData name="Agnė Norutė" userId="abbf6566-c25d-4c64-8faf-60ceb9761b07" providerId="ADAL" clId="{8DC5C269-AAE7-4E66-B9AA-49DDDF982514}" dt="2023-07-18T10:19:29.497" v="176" actId="20577"/>
          <ac:spMkLst>
            <pc:docMk/>
            <pc:sldMk cId="3615251263" sldId="2146"/>
            <ac:spMk id="3" creationId="{7451233C-C4A6-FB2E-39D2-83A2B59A9A26}"/>
          </ac:spMkLst>
        </pc:spChg>
        <pc:picChg chg="add mod">
          <ac:chgData name="Agnė Norutė" userId="abbf6566-c25d-4c64-8faf-60ceb9761b07" providerId="ADAL" clId="{8DC5C269-AAE7-4E66-B9AA-49DDDF982514}" dt="2023-07-18T10:19:25.072" v="175" actId="14100"/>
          <ac:picMkLst>
            <pc:docMk/>
            <pc:sldMk cId="3615251263" sldId="2146"/>
            <ac:picMk id="5" creationId="{772BBA30-9530-D8D7-DE52-B1CA9712D6C8}"/>
          </ac:picMkLst>
        </pc:picChg>
      </pc:sldChg>
    </pc:docChg>
  </pc:docChgLst>
  <pc:docChgLst>
    <pc:chgData name="Agnė Norutė" userId="abbf6566-c25d-4c64-8faf-60ceb9761b07" providerId="ADAL" clId="{BC016C70-ADCE-4677-AC92-3E0C6071618F}"/>
    <pc:docChg chg="undo custSel modSld">
      <pc:chgData name="Agnė Norutė" userId="abbf6566-c25d-4c64-8faf-60ceb9761b07" providerId="ADAL" clId="{BC016C70-ADCE-4677-AC92-3E0C6071618F}" dt="2023-08-17T04:51:48.546" v="12" actId="207"/>
      <pc:docMkLst>
        <pc:docMk/>
      </pc:docMkLst>
      <pc:sldChg chg="modSp mod">
        <pc:chgData name="Agnė Norutė" userId="abbf6566-c25d-4c64-8faf-60ceb9761b07" providerId="ADAL" clId="{BC016C70-ADCE-4677-AC92-3E0C6071618F}" dt="2023-08-17T04:50:40.362" v="5" actId="20577"/>
        <pc:sldMkLst>
          <pc:docMk/>
          <pc:sldMk cId="2494050420" sldId="2134"/>
        </pc:sldMkLst>
        <pc:graphicFrameChg chg="modGraphic">
          <ac:chgData name="Agnė Norutė" userId="abbf6566-c25d-4c64-8faf-60ceb9761b07" providerId="ADAL" clId="{BC016C70-ADCE-4677-AC92-3E0C6071618F}" dt="2023-08-17T04:50:40.362" v="5" actId="20577"/>
          <ac:graphicFrameMkLst>
            <pc:docMk/>
            <pc:sldMk cId="2494050420" sldId="2134"/>
            <ac:graphicFrameMk id="2" creationId="{2869542A-38E5-F184-39E7-A0F3EE0F9067}"/>
          </ac:graphicFrameMkLst>
        </pc:graphicFrameChg>
      </pc:sldChg>
      <pc:sldChg chg="modSp mod">
        <pc:chgData name="Agnė Norutė" userId="abbf6566-c25d-4c64-8faf-60ceb9761b07" providerId="ADAL" clId="{BC016C70-ADCE-4677-AC92-3E0C6071618F}" dt="2023-08-17T04:51:48.546" v="12" actId="207"/>
        <pc:sldMkLst>
          <pc:docMk/>
          <pc:sldMk cId="1062585246" sldId="2153"/>
        </pc:sldMkLst>
        <pc:graphicFrameChg chg="modGraphic">
          <ac:chgData name="Agnė Norutė" userId="abbf6566-c25d-4c64-8faf-60ceb9761b07" providerId="ADAL" clId="{BC016C70-ADCE-4677-AC92-3E0C6071618F}" dt="2023-08-17T04:51:48.546" v="12" actId="207"/>
          <ac:graphicFrameMkLst>
            <pc:docMk/>
            <pc:sldMk cId="1062585246" sldId="2153"/>
            <ac:graphicFrameMk id="5" creationId="{2EC8408A-3991-7830-5927-DFB49B9E9744}"/>
          </ac:graphicFrameMkLst>
        </pc:graphicFrameChg>
      </pc:sldChg>
    </pc:docChg>
  </pc:docChgLst>
  <pc:docChgLst>
    <pc:chgData name="Agnė Norutė" userId="abbf6566-c25d-4c64-8faf-60ceb9761b07" providerId="ADAL" clId="{5F14E1BC-46E0-47BA-9E66-2395816ABB98}"/>
    <pc:docChg chg="undo custSel addSld modSld">
      <pc:chgData name="Agnė Norutė" userId="abbf6566-c25d-4c64-8faf-60ceb9761b07" providerId="ADAL" clId="{5F14E1BC-46E0-47BA-9E66-2395816ABB98}" dt="2023-03-15T06:32:15.349" v="4994" actId="1076"/>
      <pc:docMkLst>
        <pc:docMk/>
      </pc:docMkLst>
      <pc:sldChg chg="modSp mod">
        <pc:chgData name="Agnė Norutė" userId="abbf6566-c25d-4c64-8faf-60ceb9761b07" providerId="ADAL" clId="{5F14E1BC-46E0-47BA-9E66-2395816ABB98}" dt="2023-03-14T11:24:13.022" v="3082" actId="207"/>
        <pc:sldMkLst>
          <pc:docMk/>
          <pc:sldMk cId="2230705096" sldId="2109"/>
        </pc:sldMkLst>
        <pc:graphicFrameChg chg="mod modGraphic">
          <ac:chgData name="Agnė Norutė" userId="abbf6566-c25d-4c64-8faf-60ceb9761b07" providerId="ADAL" clId="{5F14E1BC-46E0-47BA-9E66-2395816ABB98}" dt="2023-03-14T11:24:13.022" v="3082" actId="207"/>
          <ac:graphicFrameMkLst>
            <pc:docMk/>
            <pc:sldMk cId="2230705096" sldId="2109"/>
            <ac:graphicFrameMk id="3" creationId="{8EA26CC2-A91C-FA33-C71D-134BB1528B25}"/>
          </ac:graphicFrameMkLst>
        </pc:graphicFrameChg>
      </pc:sldChg>
      <pc:sldChg chg="modSp mod">
        <pc:chgData name="Agnė Norutė" userId="abbf6566-c25d-4c64-8faf-60ceb9761b07" providerId="ADAL" clId="{5F14E1BC-46E0-47BA-9E66-2395816ABB98}" dt="2023-03-14T13:55:25.822" v="4816" actId="207"/>
        <pc:sldMkLst>
          <pc:docMk/>
          <pc:sldMk cId="1636352351" sldId="2110"/>
        </pc:sldMkLst>
        <pc:spChg chg="mod">
          <ac:chgData name="Agnė Norutė" userId="abbf6566-c25d-4c64-8faf-60ceb9761b07" providerId="ADAL" clId="{5F14E1BC-46E0-47BA-9E66-2395816ABB98}" dt="2023-03-14T09:48:01.685" v="1272" actId="20577"/>
          <ac:spMkLst>
            <pc:docMk/>
            <pc:sldMk cId="1636352351" sldId="2110"/>
            <ac:spMk id="4" creationId="{5C154BBD-B4CB-889B-D8D5-F7CE83BA8CC1}"/>
          </ac:spMkLst>
        </pc:spChg>
        <pc:graphicFrameChg chg="modGraphic">
          <ac:chgData name="Agnė Norutė" userId="abbf6566-c25d-4c64-8faf-60ceb9761b07" providerId="ADAL" clId="{5F14E1BC-46E0-47BA-9E66-2395816ABB98}" dt="2023-03-14T13:55:25.822" v="4816" actId="207"/>
          <ac:graphicFrameMkLst>
            <pc:docMk/>
            <pc:sldMk cId="1636352351" sldId="2110"/>
            <ac:graphicFrameMk id="7" creationId="{9D959A79-0A58-7945-368F-71148007012D}"/>
          </ac:graphicFrameMkLst>
        </pc:graphicFrameChg>
      </pc:sldChg>
      <pc:sldChg chg="delSp modSp mod">
        <pc:chgData name="Agnė Norutė" userId="abbf6566-c25d-4c64-8faf-60ceb9761b07" providerId="ADAL" clId="{5F14E1BC-46E0-47BA-9E66-2395816ABB98}" dt="2023-03-14T13:56:36.129" v="4833" actId="6549"/>
        <pc:sldMkLst>
          <pc:docMk/>
          <pc:sldMk cId="1137505314" sldId="2111"/>
        </pc:sldMkLst>
        <pc:spChg chg="mod">
          <ac:chgData name="Agnė Norutė" userId="abbf6566-c25d-4c64-8faf-60ceb9761b07" providerId="ADAL" clId="{5F14E1BC-46E0-47BA-9E66-2395816ABB98}" dt="2023-03-14T11:24:51.834" v="3117" actId="20577"/>
          <ac:spMkLst>
            <pc:docMk/>
            <pc:sldMk cId="1137505314" sldId="2111"/>
            <ac:spMk id="4" creationId="{5C154BBD-B4CB-889B-D8D5-F7CE83BA8CC1}"/>
          </ac:spMkLst>
        </pc:spChg>
        <pc:graphicFrameChg chg="mod modGraphic">
          <ac:chgData name="Agnė Norutė" userId="abbf6566-c25d-4c64-8faf-60ceb9761b07" providerId="ADAL" clId="{5F14E1BC-46E0-47BA-9E66-2395816ABB98}" dt="2023-03-14T13:56:36.129" v="4833" actId="6549"/>
          <ac:graphicFrameMkLst>
            <pc:docMk/>
            <pc:sldMk cId="1137505314" sldId="2111"/>
            <ac:graphicFrameMk id="7" creationId="{9D959A79-0A58-7945-368F-71148007012D}"/>
          </ac:graphicFrameMkLst>
        </pc:graphicFrameChg>
        <pc:picChg chg="del mod modCrop">
          <ac:chgData name="Agnė Norutė" userId="abbf6566-c25d-4c64-8faf-60ceb9761b07" providerId="ADAL" clId="{5F14E1BC-46E0-47BA-9E66-2395816ABB98}" dt="2023-03-14T11:15:27.699" v="3063" actId="478"/>
          <ac:picMkLst>
            <pc:docMk/>
            <pc:sldMk cId="1137505314" sldId="2111"/>
            <ac:picMk id="2" creationId="{5B5062D9-6C13-AD67-AA81-5F48385F432C}"/>
          </ac:picMkLst>
        </pc:picChg>
      </pc:sldChg>
      <pc:sldChg chg="addSp delSp modSp add mod">
        <pc:chgData name="Agnė Norutė" userId="abbf6566-c25d-4c64-8faf-60ceb9761b07" providerId="ADAL" clId="{5F14E1BC-46E0-47BA-9E66-2395816ABB98}" dt="2023-03-14T13:57:17.440" v="4837" actId="207"/>
        <pc:sldMkLst>
          <pc:docMk/>
          <pc:sldMk cId="1306558369" sldId="2112"/>
        </pc:sldMkLst>
        <pc:spChg chg="mod">
          <ac:chgData name="Agnė Norutė" userId="abbf6566-c25d-4c64-8faf-60ceb9761b07" providerId="ADAL" clId="{5F14E1BC-46E0-47BA-9E66-2395816ABB98}" dt="2023-03-14T11:24:58.419" v="3122" actId="20577"/>
          <ac:spMkLst>
            <pc:docMk/>
            <pc:sldMk cId="1306558369" sldId="2112"/>
            <ac:spMk id="4" creationId="{5C154BBD-B4CB-889B-D8D5-F7CE83BA8CC1}"/>
          </ac:spMkLst>
        </pc:spChg>
        <pc:graphicFrameChg chg="mod modGraphic">
          <ac:chgData name="Agnė Norutė" userId="abbf6566-c25d-4c64-8faf-60ceb9761b07" providerId="ADAL" clId="{5F14E1BC-46E0-47BA-9E66-2395816ABB98}" dt="2023-03-14T13:57:17.440" v="4837" actId="207"/>
          <ac:graphicFrameMkLst>
            <pc:docMk/>
            <pc:sldMk cId="1306558369" sldId="2112"/>
            <ac:graphicFrameMk id="7" creationId="{9D959A79-0A58-7945-368F-71148007012D}"/>
          </ac:graphicFrameMkLst>
        </pc:graphicFrameChg>
        <pc:picChg chg="add del mod">
          <ac:chgData name="Agnė Norutė" userId="abbf6566-c25d-4c64-8faf-60ceb9761b07" providerId="ADAL" clId="{5F14E1BC-46E0-47BA-9E66-2395816ABB98}" dt="2023-03-14T11:15:24.606" v="3062" actId="478"/>
          <ac:picMkLst>
            <pc:docMk/>
            <pc:sldMk cId="1306558369" sldId="2112"/>
            <ac:picMk id="2" creationId="{D7E03456-114E-30B4-3B69-C1216CECEBF4}"/>
          </ac:picMkLst>
        </pc:picChg>
      </pc:sldChg>
      <pc:sldChg chg="addSp delSp modSp add mod">
        <pc:chgData name="Agnė Norutė" userId="abbf6566-c25d-4c64-8faf-60ceb9761b07" providerId="ADAL" clId="{5F14E1BC-46E0-47BA-9E66-2395816ABB98}" dt="2023-03-14T13:57:23.664" v="4839" actId="207"/>
        <pc:sldMkLst>
          <pc:docMk/>
          <pc:sldMk cId="934031945" sldId="2113"/>
        </pc:sldMkLst>
        <pc:spChg chg="mod">
          <ac:chgData name="Agnė Norutė" userId="abbf6566-c25d-4c64-8faf-60ceb9761b07" providerId="ADAL" clId="{5F14E1BC-46E0-47BA-9E66-2395816ABB98}" dt="2023-03-14T11:25:04.020" v="3127" actId="20577"/>
          <ac:spMkLst>
            <pc:docMk/>
            <pc:sldMk cId="934031945" sldId="2113"/>
            <ac:spMk id="4" creationId="{5C154BBD-B4CB-889B-D8D5-F7CE83BA8CC1}"/>
          </ac:spMkLst>
        </pc:spChg>
        <pc:graphicFrameChg chg="modGraphic">
          <ac:chgData name="Agnė Norutė" userId="abbf6566-c25d-4c64-8faf-60ceb9761b07" providerId="ADAL" clId="{5F14E1BC-46E0-47BA-9E66-2395816ABB98}" dt="2023-03-14T13:57:23.664" v="4839" actId="207"/>
          <ac:graphicFrameMkLst>
            <pc:docMk/>
            <pc:sldMk cId="934031945" sldId="2113"/>
            <ac:graphicFrameMk id="7" creationId="{9D959A79-0A58-7945-368F-71148007012D}"/>
          </ac:graphicFrameMkLst>
        </pc:graphicFrameChg>
        <pc:picChg chg="add del mod">
          <ac:chgData name="Agnė Norutė" userId="abbf6566-c25d-4c64-8faf-60ceb9761b07" providerId="ADAL" clId="{5F14E1BC-46E0-47BA-9E66-2395816ABB98}" dt="2023-03-14T08:23:57.556" v="474" actId="21"/>
          <ac:picMkLst>
            <pc:docMk/>
            <pc:sldMk cId="934031945" sldId="2113"/>
            <ac:picMk id="3" creationId="{6B6CD154-E692-5632-CCB9-3C05DC815EAE}"/>
          </ac:picMkLst>
        </pc:picChg>
      </pc:sldChg>
      <pc:sldChg chg="addSp delSp modSp add mod">
        <pc:chgData name="Agnė Norutė" userId="abbf6566-c25d-4c64-8faf-60ceb9761b07" providerId="ADAL" clId="{5F14E1BC-46E0-47BA-9E66-2395816ABB98}" dt="2023-03-14T13:57:44.520" v="4846" actId="6549"/>
        <pc:sldMkLst>
          <pc:docMk/>
          <pc:sldMk cId="2659947752" sldId="2114"/>
        </pc:sldMkLst>
        <pc:spChg chg="mod">
          <ac:chgData name="Agnė Norutė" userId="abbf6566-c25d-4c64-8faf-60ceb9761b07" providerId="ADAL" clId="{5F14E1BC-46E0-47BA-9E66-2395816ABB98}" dt="2023-03-14T11:25:10.693" v="3132" actId="20577"/>
          <ac:spMkLst>
            <pc:docMk/>
            <pc:sldMk cId="2659947752" sldId="2114"/>
            <ac:spMk id="4" creationId="{5C154BBD-B4CB-889B-D8D5-F7CE83BA8CC1}"/>
          </ac:spMkLst>
        </pc:spChg>
        <pc:graphicFrameChg chg="add del mod modGraphic">
          <ac:chgData name="Agnė Norutė" userId="abbf6566-c25d-4c64-8faf-60ceb9761b07" providerId="ADAL" clId="{5F14E1BC-46E0-47BA-9E66-2395816ABB98}" dt="2023-03-14T11:03:15.568" v="2430" actId="3680"/>
          <ac:graphicFrameMkLst>
            <pc:docMk/>
            <pc:sldMk cId="2659947752" sldId="2114"/>
            <ac:graphicFrameMk id="3" creationId="{CB882CBB-8D32-479B-57E3-02981F113385}"/>
          </ac:graphicFrameMkLst>
        </pc:graphicFrameChg>
        <pc:graphicFrameChg chg="mod modGraphic">
          <ac:chgData name="Agnė Norutė" userId="abbf6566-c25d-4c64-8faf-60ceb9761b07" providerId="ADAL" clId="{5F14E1BC-46E0-47BA-9E66-2395816ABB98}" dt="2023-03-14T13:57:44.520" v="4846" actId="6549"/>
          <ac:graphicFrameMkLst>
            <pc:docMk/>
            <pc:sldMk cId="2659947752" sldId="2114"/>
            <ac:graphicFrameMk id="7" creationId="{9D959A79-0A58-7945-368F-71148007012D}"/>
          </ac:graphicFrameMkLst>
        </pc:graphicFrameChg>
        <pc:picChg chg="add del mod modCrop">
          <ac:chgData name="Agnė Norutė" userId="abbf6566-c25d-4c64-8faf-60ceb9761b07" providerId="ADAL" clId="{5F14E1BC-46E0-47BA-9E66-2395816ABB98}" dt="2023-03-14T11:15:38.346" v="3064" actId="478"/>
          <ac:picMkLst>
            <pc:docMk/>
            <pc:sldMk cId="2659947752" sldId="2114"/>
            <ac:picMk id="2" creationId="{84A37DF0-3B85-E23E-9C9A-01DD49625680}"/>
          </ac:picMkLst>
        </pc:picChg>
      </pc:sldChg>
      <pc:sldChg chg="addSp delSp modSp new mod">
        <pc:chgData name="Agnė Norutė" userId="abbf6566-c25d-4c64-8faf-60ceb9761b07" providerId="ADAL" clId="{5F14E1BC-46E0-47BA-9E66-2395816ABB98}" dt="2023-03-14T14:08:55.293" v="4884" actId="20577"/>
        <pc:sldMkLst>
          <pc:docMk/>
          <pc:sldMk cId="3555620541" sldId="2115"/>
        </pc:sldMkLst>
        <pc:spChg chg="del mod">
          <ac:chgData name="Agnė Norutė" userId="abbf6566-c25d-4c64-8faf-60ceb9761b07" providerId="ADAL" clId="{5F14E1BC-46E0-47BA-9E66-2395816ABB98}" dt="2023-03-14T12:10:23.022" v="3201" actId="478"/>
          <ac:spMkLst>
            <pc:docMk/>
            <pc:sldMk cId="3555620541" sldId="2115"/>
            <ac:spMk id="2" creationId="{1EB6F318-7E77-EBE0-2EB2-E471BCCA564C}"/>
          </ac:spMkLst>
        </pc:spChg>
        <pc:spChg chg="del">
          <ac:chgData name="Agnė Norutė" userId="abbf6566-c25d-4c64-8faf-60ceb9761b07" providerId="ADAL" clId="{5F14E1BC-46E0-47BA-9E66-2395816ABB98}" dt="2023-03-14T12:10:54.361" v="3228" actId="3680"/>
          <ac:spMkLst>
            <pc:docMk/>
            <pc:sldMk cId="3555620541" sldId="2115"/>
            <ac:spMk id="3" creationId="{23367DF3-AE50-DA31-8880-F4434B5D6932}"/>
          </ac:spMkLst>
        </pc:spChg>
        <pc:spChg chg="add del mod">
          <ac:chgData name="Agnė Norutė" userId="abbf6566-c25d-4c64-8faf-60ceb9761b07" providerId="ADAL" clId="{5F14E1BC-46E0-47BA-9E66-2395816ABB98}" dt="2023-03-14T12:10:20.794" v="3200"/>
          <ac:spMkLst>
            <pc:docMk/>
            <pc:sldMk cId="3555620541" sldId="2115"/>
            <ac:spMk id="4" creationId="{3F722ACA-617D-4831-FD53-81A913FD5985}"/>
          </ac:spMkLst>
        </pc:spChg>
        <pc:spChg chg="add del mod">
          <ac:chgData name="Agnė Norutė" userId="abbf6566-c25d-4c64-8faf-60ceb9761b07" providerId="ADAL" clId="{5F14E1BC-46E0-47BA-9E66-2395816ABB98}" dt="2023-03-14T12:16:32.310" v="3264" actId="478"/>
          <ac:spMkLst>
            <pc:docMk/>
            <pc:sldMk cId="3555620541" sldId="2115"/>
            <ac:spMk id="6" creationId="{116CED50-9CFF-1386-81C7-392677CE5653}"/>
          </ac:spMkLst>
        </pc:spChg>
        <pc:spChg chg="add del mod">
          <ac:chgData name="Agnė Norutė" userId="abbf6566-c25d-4c64-8faf-60ceb9761b07" providerId="ADAL" clId="{5F14E1BC-46E0-47BA-9E66-2395816ABB98}" dt="2023-03-14T13:08:37.788" v="4331" actId="5793"/>
          <ac:spMkLst>
            <pc:docMk/>
            <pc:sldMk cId="3555620541" sldId="2115"/>
            <ac:spMk id="7" creationId="{1C871CE6-06AA-3513-FD2E-10C85023BCBF}"/>
          </ac:spMkLst>
        </pc:spChg>
        <pc:graphicFrameChg chg="add mod ord modGraphic">
          <ac:chgData name="Agnė Norutė" userId="abbf6566-c25d-4c64-8faf-60ceb9761b07" providerId="ADAL" clId="{5F14E1BC-46E0-47BA-9E66-2395816ABB98}" dt="2023-03-14T14:08:55.293" v="4884" actId="20577"/>
          <ac:graphicFrameMkLst>
            <pc:docMk/>
            <pc:sldMk cId="3555620541" sldId="2115"/>
            <ac:graphicFrameMk id="8" creationId="{6554AA8B-673E-7C2A-F28B-CEAB66B2CD03}"/>
          </ac:graphicFrameMkLst>
        </pc:graphicFrameChg>
      </pc:sldChg>
      <pc:sldChg chg="addSp delSp modSp add mod">
        <pc:chgData name="Agnė Norutė" userId="abbf6566-c25d-4c64-8faf-60ceb9761b07" providerId="ADAL" clId="{5F14E1BC-46E0-47BA-9E66-2395816ABB98}" dt="2023-03-14T13:55:21.457" v="4815" actId="207"/>
        <pc:sldMkLst>
          <pc:docMk/>
          <pc:sldMk cId="1101703371" sldId="2116"/>
        </pc:sldMkLst>
        <pc:spChg chg="add mod">
          <ac:chgData name="Agnė Norutė" userId="abbf6566-c25d-4c64-8faf-60ceb9761b07" providerId="ADAL" clId="{5F14E1BC-46E0-47BA-9E66-2395816ABB98}" dt="2023-03-14T13:55:21.457" v="4815" actId="207"/>
          <ac:spMkLst>
            <pc:docMk/>
            <pc:sldMk cId="1101703371" sldId="2116"/>
            <ac:spMk id="3" creationId="{7451233C-C4A6-FB2E-39D2-83A2B59A9A26}"/>
          </ac:spMkLst>
        </pc:spChg>
        <pc:spChg chg="mod">
          <ac:chgData name="Agnė Norutė" userId="abbf6566-c25d-4c64-8faf-60ceb9761b07" providerId="ADAL" clId="{5F14E1BC-46E0-47BA-9E66-2395816ABB98}" dt="2023-03-14T10:45:00.875" v="1301" actId="20577"/>
          <ac:spMkLst>
            <pc:docMk/>
            <pc:sldMk cId="1101703371" sldId="2116"/>
            <ac:spMk id="4" creationId="{5C154BBD-B4CB-889B-D8D5-F7CE83BA8CC1}"/>
          </ac:spMkLst>
        </pc:spChg>
        <pc:spChg chg="add del">
          <ac:chgData name="Agnė Norutė" userId="abbf6566-c25d-4c64-8faf-60ceb9761b07" providerId="ADAL" clId="{5F14E1BC-46E0-47BA-9E66-2395816ABB98}" dt="2023-03-14T10:45:57.770" v="1316" actId="22"/>
          <ac:spMkLst>
            <pc:docMk/>
            <pc:sldMk cId="1101703371" sldId="2116"/>
            <ac:spMk id="9" creationId="{62D6606C-10D0-1D93-E3C2-A6F963281CF8}"/>
          </ac:spMkLst>
        </pc:spChg>
        <pc:graphicFrameChg chg="add del mod">
          <ac:chgData name="Agnė Norutė" userId="abbf6566-c25d-4c64-8faf-60ceb9761b07" providerId="ADAL" clId="{5F14E1BC-46E0-47BA-9E66-2395816ABB98}" dt="2023-03-14T10:45:37.560" v="1312"/>
          <ac:graphicFrameMkLst>
            <pc:docMk/>
            <pc:sldMk cId="1101703371" sldId="2116"/>
            <ac:graphicFrameMk id="5" creationId="{C7262CF3-34B6-A591-3641-E4301220972A}"/>
          </ac:graphicFrameMkLst>
        </pc:graphicFrameChg>
        <pc:graphicFrameChg chg="add del mod">
          <ac:chgData name="Agnė Norutė" userId="abbf6566-c25d-4c64-8faf-60ceb9761b07" providerId="ADAL" clId="{5F14E1BC-46E0-47BA-9E66-2395816ABB98}" dt="2023-03-14T10:45:42.933" v="1314"/>
          <ac:graphicFrameMkLst>
            <pc:docMk/>
            <pc:sldMk cId="1101703371" sldId="2116"/>
            <ac:graphicFrameMk id="6" creationId="{3F94C86F-1BE9-B3CF-3D52-3FFF91ED6DE3}"/>
          </ac:graphicFrameMkLst>
        </pc:graphicFrameChg>
        <pc:graphicFrameChg chg="del">
          <ac:chgData name="Agnė Norutė" userId="abbf6566-c25d-4c64-8faf-60ceb9761b07" providerId="ADAL" clId="{5F14E1BC-46E0-47BA-9E66-2395816ABB98}" dt="2023-03-14T10:45:04.485" v="1302" actId="478"/>
          <ac:graphicFrameMkLst>
            <pc:docMk/>
            <pc:sldMk cId="1101703371" sldId="2116"/>
            <ac:graphicFrameMk id="7" creationId="{9D959A79-0A58-7945-368F-71148007012D}"/>
          </ac:graphicFrameMkLst>
        </pc:graphicFrameChg>
      </pc:sldChg>
      <pc:sldChg chg="addSp delSp modSp new mod">
        <pc:chgData name="Agnė Norutė" userId="abbf6566-c25d-4c64-8faf-60ceb9761b07" providerId="ADAL" clId="{5F14E1BC-46E0-47BA-9E66-2395816ABB98}" dt="2023-03-14T12:56:34.625" v="3767" actId="20577"/>
        <pc:sldMkLst>
          <pc:docMk/>
          <pc:sldMk cId="1352537957" sldId="2117"/>
        </pc:sldMkLst>
        <pc:spChg chg="del">
          <ac:chgData name="Agnė Norutė" userId="abbf6566-c25d-4c64-8faf-60ceb9761b07" providerId="ADAL" clId="{5F14E1BC-46E0-47BA-9E66-2395816ABB98}" dt="2023-03-14T12:35:54.211" v="3339" actId="478"/>
          <ac:spMkLst>
            <pc:docMk/>
            <pc:sldMk cId="1352537957" sldId="2117"/>
            <ac:spMk id="2" creationId="{23FBF133-D382-52CC-0B28-16A3D3CD2400}"/>
          </ac:spMkLst>
        </pc:spChg>
        <pc:spChg chg="del mod">
          <ac:chgData name="Agnė Norutė" userId="abbf6566-c25d-4c64-8faf-60ceb9761b07" providerId="ADAL" clId="{5F14E1BC-46E0-47BA-9E66-2395816ABB98}" dt="2023-03-14T12:41:31.244" v="3403"/>
          <ac:spMkLst>
            <pc:docMk/>
            <pc:sldMk cId="1352537957" sldId="2117"/>
            <ac:spMk id="3" creationId="{CF09B217-1993-EA2A-2F63-4FB8F1E013E2}"/>
          </ac:spMkLst>
        </pc:spChg>
        <pc:spChg chg="add mod">
          <ac:chgData name="Agnė Norutė" userId="abbf6566-c25d-4c64-8faf-60ceb9761b07" providerId="ADAL" clId="{5F14E1BC-46E0-47BA-9E66-2395816ABB98}" dt="2023-03-14T12:56:34.625" v="3767" actId="20577"/>
          <ac:spMkLst>
            <pc:docMk/>
            <pc:sldMk cId="1352537957" sldId="2117"/>
            <ac:spMk id="4" creationId="{66BC8C4B-7DB6-95F5-115B-C3BFA238F04F}"/>
          </ac:spMkLst>
        </pc:spChg>
        <pc:graphicFrameChg chg="add mod modGraphic">
          <ac:chgData name="Agnė Norutė" userId="abbf6566-c25d-4c64-8faf-60ceb9761b07" providerId="ADAL" clId="{5F14E1BC-46E0-47BA-9E66-2395816ABB98}" dt="2023-03-14T12:56:29.626" v="3758" actId="121"/>
          <ac:graphicFrameMkLst>
            <pc:docMk/>
            <pc:sldMk cId="1352537957" sldId="2117"/>
            <ac:graphicFrameMk id="5" creationId="{BA34217A-38EA-1E57-0057-C97630541EF0}"/>
          </ac:graphicFrameMkLst>
        </pc:graphicFrameChg>
        <pc:picChg chg="add mod">
          <ac:chgData name="Agnė Norutė" userId="abbf6566-c25d-4c64-8faf-60ceb9761b07" providerId="ADAL" clId="{5F14E1BC-46E0-47BA-9E66-2395816ABB98}" dt="2023-03-14T12:45:00.190" v="3458" actId="1076"/>
          <ac:picMkLst>
            <pc:docMk/>
            <pc:sldMk cId="1352537957" sldId="2117"/>
            <ac:picMk id="7" creationId="{FE0AE18D-B2FD-9F0D-4781-D9ACC258EBC5}"/>
          </ac:picMkLst>
        </pc:picChg>
      </pc:sldChg>
      <pc:sldChg chg="addSp delSp modSp add mod">
        <pc:chgData name="Agnė Norutė" userId="abbf6566-c25d-4c64-8faf-60ceb9761b07" providerId="ADAL" clId="{5F14E1BC-46E0-47BA-9E66-2395816ABB98}" dt="2023-03-14T12:55:35.871" v="3722" actId="6549"/>
        <pc:sldMkLst>
          <pc:docMk/>
          <pc:sldMk cId="2010781565" sldId="2118"/>
        </pc:sldMkLst>
        <pc:spChg chg="mod">
          <ac:chgData name="Agnė Norutė" userId="abbf6566-c25d-4c64-8faf-60ceb9761b07" providerId="ADAL" clId="{5F14E1BC-46E0-47BA-9E66-2395816ABB98}" dt="2023-03-14T12:55:35.871" v="3722" actId="6549"/>
          <ac:spMkLst>
            <pc:docMk/>
            <pc:sldMk cId="2010781565" sldId="2118"/>
            <ac:spMk id="4" creationId="{66BC8C4B-7DB6-95F5-115B-C3BFA238F04F}"/>
          </ac:spMkLst>
        </pc:spChg>
        <pc:graphicFrameChg chg="mod modGraphic">
          <ac:chgData name="Agnė Norutė" userId="abbf6566-c25d-4c64-8faf-60ceb9761b07" providerId="ADAL" clId="{5F14E1BC-46E0-47BA-9E66-2395816ABB98}" dt="2023-03-14T12:54:16.376" v="3618" actId="121"/>
          <ac:graphicFrameMkLst>
            <pc:docMk/>
            <pc:sldMk cId="2010781565" sldId="2118"/>
            <ac:graphicFrameMk id="5" creationId="{BA34217A-38EA-1E57-0057-C97630541EF0}"/>
          </ac:graphicFrameMkLst>
        </pc:graphicFrameChg>
        <pc:picChg chg="add mod modCrop">
          <ac:chgData name="Agnė Norutė" userId="abbf6566-c25d-4c64-8faf-60ceb9761b07" providerId="ADAL" clId="{5F14E1BC-46E0-47BA-9E66-2395816ABB98}" dt="2023-03-14T12:44:35.859" v="3453" actId="1076"/>
          <ac:picMkLst>
            <pc:docMk/>
            <pc:sldMk cId="2010781565" sldId="2118"/>
            <ac:picMk id="3" creationId="{621844C9-00C3-76D8-E780-A62397CE7750}"/>
          </ac:picMkLst>
        </pc:picChg>
        <pc:picChg chg="del">
          <ac:chgData name="Agnė Norutė" userId="abbf6566-c25d-4c64-8faf-60ceb9761b07" providerId="ADAL" clId="{5F14E1BC-46E0-47BA-9E66-2395816ABB98}" dt="2023-03-14T12:43:12.563" v="3436" actId="478"/>
          <ac:picMkLst>
            <pc:docMk/>
            <pc:sldMk cId="2010781565" sldId="2118"/>
            <ac:picMk id="7" creationId="{FE0AE18D-B2FD-9F0D-4781-D9ACC258EBC5}"/>
          </ac:picMkLst>
        </pc:picChg>
      </pc:sldChg>
      <pc:sldChg chg="addSp delSp modSp add mod">
        <pc:chgData name="Agnė Norutė" userId="abbf6566-c25d-4c64-8faf-60ceb9761b07" providerId="ADAL" clId="{5F14E1BC-46E0-47BA-9E66-2395816ABB98}" dt="2023-03-14T12:55:26.512" v="3713" actId="20577"/>
        <pc:sldMkLst>
          <pc:docMk/>
          <pc:sldMk cId="1707105386" sldId="2119"/>
        </pc:sldMkLst>
        <pc:spChg chg="mod">
          <ac:chgData name="Agnė Norutė" userId="abbf6566-c25d-4c64-8faf-60ceb9761b07" providerId="ADAL" clId="{5F14E1BC-46E0-47BA-9E66-2395816ABB98}" dt="2023-03-14T12:55:26.512" v="3713" actId="20577"/>
          <ac:spMkLst>
            <pc:docMk/>
            <pc:sldMk cId="1707105386" sldId="2119"/>
            <ac:spMk id="4" creationId="{66BC8C4B-7DB6-95F5-115B-C3BFA238F04F}"/>
          </ac:spMkLst>
        </pc:spChg>
        <pc:graphicFrameChg chg="mod modGraphic">
          <ac:chgData name="Agnė Norutė" userId="abbf6566-c25d-4c64-8faf-60ceb9761b07" providerId="ADAL" clId="{5F14E1BC-46E0-47BA-9E66-2395816ABB98}" dt="2023-03-14T12:55:17.840" v="3690" actId="113"/>
          <ac:graphicFrameMkLst>
            <pc:docMk/>
            <pc:sldMk cId="1707105386" sldId="2119"/>
            <ac:graphicFrameMk id="5" creationId="{BA34217A-38EA-1E57-0057-C97630541EF0}"/>
          </ac:graphicFrameMkLst>
        </pc:graphicFrameChg>
        <pc:picChg chg="add mod modCrop">
          <ac:chgData name="Agnė Norutė" userId="abbf6566-c25d-4c64-8faf-60ceb9761b07" providerId="ADAL" clId="{5F14E1BC-46E0-47BA-9E66-2395816ABB98}" dt="2023-03-14T12:46:03.481" v="3488" actId="1076"/>
          <ac:picMkLst>
            <pc:docMk/>
            <pc:sldMk cId="1707105386" sldId="2119"/>
            <ac:picMk id="3" creationId="{98486DE2-A6B2-7F92-628D-4E24C47C5090}"/>
          </ac:picMkLst>
        </pc:picChg>
        <pc:picChg chg="del">
          <ac:chgData name="Agnė Norutė" userId="abbf6566-c25d-4c64-8faf-60ceb9761b07" providerId="ADAL" clId="{5F14E1BC-46E0-47BA-9E66-2395816ABB98}" dt="2023-03-14T12:45:39.416" v="3483" actId="478"/>
          <ac:picMkLst>
            <pc:docMk/>
            <pc:sldMk cId="1707105386" sldId="2119"/>
            <ac:picMk id="7" creationId="{FE0AE18D-B2FD-9F0D-4781-D9ACC258EBC5}"/>
          </ac:picMkLst>
        </pc:picChg>
      </pc:sldChg>
      <pc:sldChg chg="addSp delSp modSp new mod">
        <pc:chgData name="Agnė Norutė" userId="abbf6566-c25d-4c64-8faf-60ceb9761b07" providerId="ADAL" clId="{5F14E1BC-46E0-47BA-9E66-2395816ABB98}" dt="2023-03-14T14:00:25.965" v="4883" actId="1076"/>
        <pc:sldMkLst>
          <pc:docMk/>
          <pc:sldMk cId="644025313" sldId="2120"/>
        </pc:sldMkLst>
        <pc:spChg chg="del">
          <ac:chgData name="Agnė Norutė" userId="abbf6566-c25d-4c64-8faf-60ceb9761b07" providerId="ADAL" clId="{5F14E1BC-46E0-47BA-9E66-2395816ABB98}" dt="2023-03-14T12:56:57.564" v="3776" actId="478"/>
          <ac:spMkLst>
            <pc:docMk/>
            <pc:sldMk cId="644025313" sldId="2120"/>
            <ac:spMk id="2" creationId="{BE817C77-1C3F-F4D5-AD6D-2A3A5D20851A}"/>
          </ac:spMkLst>
        </pc:spChg>
        <pc:spChg chg="del mod">
          <ac:chgData name="Agnė Norutė" userId="abbf6566-c25d-4c64-8faf-60ceb9761b07" providerId="ADAL" clId="{5F14E1BC-46E0-47BA-9E66-2395816ABB98}" dt="2023-03-14T12:57:11.348" v="3786" actId="3680"/>
          <ac:spMkLst>
            <pc:docMk/>
            <pc:sldMk cId="644025313" sldId="2120"/>
            <ac:spMk id="3" creationId="{96AD8050-5DD7-3C6F-F6B4-2A506159A65B}"/>
          </ac:spMkLst>
        </pc:spChg>
        <pc:spChg chg="add mod">
          <ac:chgData name="Agnė Norutė" userId="abbf6566-c25d-4c64-8faf-60ceb9761b07" providerId="ADAL" clId="{5F14E1BC-46E0-47BA-9E66-2395816ABB98}" dt="2023-03-14T12:56:54.736" v="3775" actId="20577"/>
          <ac:spMkLst>
            <pc:docMk/>
            <pc:sldMk cId="644025313" sldId="2120"/>
            <ac:spMk id="4" creationId="{DE5ABD78-CA5E-0CDA-EAF6-E82F4E4AE0A8}"/>
          </ac:spMkLst>
        </pc:spChg>
        <pc:spChg chg="add mod">
          <ac:chgData name="Agnė Norutė" userId="abbf6566-c25d-4c64-8faf-60ceb9761b07" providerId="ADAL" clId="{5F14E1BC-46E0-47BA-9E66-2395816ABB98}" dt="2023-03-14T14:00:20.010" v="4881" actId="14100"/>
          <ac:spMkLst>
            <pc:docMk/>
            <pc:sldMk cId="644025313" sldId="2120"/>
            <ac:spMk id="7" creationId="{6E09DA51-74F9-2600-DB80-217677BA3AC0}"/>
          </ac:spMkLst>
        </pc:spChg>
        <pc:graphicFrameChg chg="add mod ord modGraphic">
          <ac:chgData name="Agnė Norutė" userId="abbf6566-c25d-4c64-8faf-60ceb9761b07" providerId="ADAL" clId="{5F14E1BC-46E0-47BA-9E66-2395816ABB98}" dt="2023-03-14T14:00:25.965" v="4883" actId="1076"/>
          <ac:graphicFrameMkLst>
            <pc:docMk/>
            <pc:sldMk cId="644025313" sldId="2120"/>
            <ac:graphicFrameMk id="5" creationId="{B56646A1-260C-6495-9DD4-E5CE264F74D6}"/>
          </ac:graphicFrameMkLst>
        </pc:graphicFrameChg>
      </pc:sldChg>
      <pc:sldChg chg="modSp add mod">
        <pc:chgData name="Agnė Norutė" userId="abbf6566-c25d-4c64-8faf-60ceb9761b07" providerId="ADAL" clId="{5F14E1BC-46E0-47BA-9E66-2395816ABB98}" dt="2023-03-14T13:46:49.290" v="4797" actId="20577"/>
        <pc:sldMkLst>
          <pc:docMk/>
          <pc:sldMk cId="3935412641" sldId="2121"/>
        </pc:sldMkLst>
        <pc:spChg chg="mod">
          <ac:chgData name="Agnė Norutė" userId="abbf6566-c25d-4c64-8faf-60ceb9761b07" providerId="ADAL" clId="{5F14E1BC-46E0-47BA-9E66-2395816ABB98}" dt="2023-03-14T13:46:49.290" v="4797" actId="20577"/>
          <ac:spMkLst>
            <pc:docMk/>
            <pc:sldMk cId="3935412641" sldId="2121"/>
            <ac:spMk id="3" creationId="{7451233C-C4A6-FB2E-39D2-83A2B59A9A26}"/>
          </ac:spMkLst>
        </pc:spChg>
        <pc:spChg chg="mod">
          <ac:chgData name="Agnė Norutė" userId="abbf6566-c25d-4c64-8faf-60ceb9761b07" providerId="ADAL" clId="{5F14E1BC-46E0-47BA-9E66-2395816ABB98}" dt="2023-03-14T13:32:41.727" v="4571" actId="20577"/>
          <ac:spMkLst>
            <pc:docMk/>
            <pc:sldMk cId="3935412641" sldId="2121"/>
            <ac:spMk id="4" creationId="{5C154BBD-B4CB-889B-D8D5-F7CE83BA8CC1}"/>
          </ac:spMkLst>
        </pc:spChg>
      </pc:sldChg>
      <pc:sldChg chg="addSp delSp modSp add mod">
        <pc:chgData name="Agnė Norutė" userId="abbf6566-c25d-4c64-8faf-60ceb9761b07" providerId="ADAL" clId="{5F14E1BC-46E0-47BA-9E66-2395816ABB98}" dt="2023-03-14T13:55:02.369" v="4814" actId="14100"/>
        <pc:sldMkLst>
          <pc:docMk/>
          <pc:sldMk cId="2480216337" sldId="2122"/>
        </pc:sldMkLst>
        <pc:spChg chg="mod">
          <ac:chgData name="Agnė Norutė" userId="abbf6566-c25d-4c64-8faf-60ceb9761b07" providerId="ADAL" clId="{5F14E1BC-46E0-47BA-9E66-2395816ABB98}" dt="2023-03-14T13:55:02.369" v="4814" actId="14100"/>
          <ac:spMkLst>
            <pc:docMk/>
            <pc:sldMk cId="2480216337" sldId="2122"/>
            <ac:spMk id="3" creationId="{7451233C-C4A6-FB2E-39D2-83A2B59A9A26}"/>
          </ac:spMkLst>
        </pc:spChg>
        <pc:spChg chg="mod">
          <ac:chgData name="Agnė Norutė" userId="abbf6566-c25d-4c64-8faf-60ceb9761b07" providerId="ADAL" clId="{5F14E1BC-46E0-47BA-9E66-2395816ABB98}" dt="2023-03-14T13:32:35.562" v="4566" actId="20577"/>
          <ac:spMkLst>
            <pc:docMk/>
            <pc:sldMk cId="2480216337" sldId="2122"/>
            <ac:spMk id="4" creationId="{5C154BBD-B4CB-889B-D8D5-F7CE83BA8CC1}"/>
          </ac:spMkLst>
        </pc:spChg>
        <pc:picChg chg="add del mod">
          <ac:chgData name="Agnė Norutė" userId="abbf6566-c25d-4c64-8faf-60ceb9761b07" providerId="ADAL" clId="{5F14E1BC-46E0-47BA-9E66-2395816ABB98}" dt="2023-03-14T13:52:53.690" v="4812" actId="478"/>
          <ac:picMkLst>
            <pc:docMk/>
            <pc:sldMk cId="2480216337" sldId="2122"/>
            <ac:picMk id="5" creationId="{6C5FB5E4-9577-1F16-2267-DD03872A0B27}"/>
          </ac:picMkLst>
        </pc:picChg>
        <pc:picChg chg="add del mod">
          <ac:chgData name="Agnė Norutė" userId="abbf6566-c25d-4c64-8faf-60ceb9761b07" providerId="ADAL" clId="{5F14E1BC-46E0-47BA-9E66-2395816ABB98}" dt="2023-03-14T13:52:52.948" v="4811" actId="478"/>
          <ac:picMkLst>
            <pc:docMk/>
            <pc:sldMk cId="2480216337" sldId="2122"/>
            <ac:picMk id="7" creationId="{6853EB14-9656-289A-78B1-45A1D9D7EB65}"/>
          </ac:picMkLst>
        </pc:picChg>
      </pc:sldChg>
      <pc:sldChg chg="addSp delSp modSp new mod">
        <pc:chgData name="Agnė Norutė" userId="abbf6566-c25d-4c64-8faf-60ceb9761b07" providerId="ADAL" clId="{5F14E1BC-46E0-47BA-9E66-2395816ABB98}" dt="2023-03-15T06:32:11.708" v="4993" actId="1076"/>
        <pc:sldMkLst>
          <pc:docMk/>
          <pc:sldMk cId="3187750238" sldId="2123"/>
        </pc:sldMkLst>
        <pc:spChg chg="del">
          <ac:chgData name="Agnė Norutė" userId="abbf6566-c25d-4c64-8faf-60ceb9761b07" providerId="ADAL" clId="{5F14E1BC-46E0-47BA-9E66-2395816ABB98}" dt="2023-03-14T14:21:17.019" v="4886" actId="478"/>
          <ac:spMkLst>
            <pc:docMk/>
            <pc:sldMk cId="3187750238" sldId="2123"/>
            <ac:spMk id="2" creationId="{DDD93495-0470-F95B-39F2-1485F810C01D}"/>
          </ac:spMkLst>
        </pc:spChg>
        <pc:spChg chg="mod">
          <ac:chgData name="Agnė Norutė" userId="abbf6566-c25d-4c64-8faf-60ceb9761b07" providerId="ADAL" clId="{5F14E1BC-46E0-47BA-9E66-2395816ABB98}" dt="2023-03-15T06:32:11.708" v="4993" actId="1076"/>
          <ac:spMkLst>
            <pc:docMk/>
            <pc:sldMk cId="3187750238" sldId="2123"/>
            <ac:spMk id="3" creationId="{EF2AA707-7AAD-8FCF-FC95-694D121DD39A}"/>
          </ac:spMkLst>
        </pc:spChg>
        <pc:spChg chg="add mod">
          <ac:chgData name="Agnė Norutė" userId="abbf6566-c25d-4c64-8faf-60ceb9761b07" providerId="ADAL" clId="{5F14E1BC-46E0-47BA-9E66-2395816ABB98}" dt="2023-03-14T14:26:54.532" v="4935" actId="20577"/>
          <ac:spMkLst>
            <pc:docMk/>
            <pc:sldMk cId="3187750238" sldId="2123"/>
            <ac:spMk id="4" creationId="{67CA9D88-E734-C020-5A23-4B352CF152BA}"/>
          </ac:spMkLst>
        </pc:spChg>
      </pc:sldChg>
      <pc:sldChg chg="modSp add mod">
        <pc:chgData name="Agnė Norutė" userId="abbf6566-c25d-4c64-8faf-60ceb9761b07" providerId="ADAL" clId="{5F14E1BC-46E0-47BA-9E66-2395816ABB98}" dt="2023-03-15T06:32:15.349" v="4994" actId="1076"/>
        <pc:sldMkLst>
          <pc:docMk/>
          <pc:sldMk cId="666878990" sldId="2124"/>
        </pc:sldMkLst>
        <pc:spChg chg="mod">
          <ac:chgData name="Agnė Norutė" userId="abbf6566-c25d-4c64-8faf-60ceb9761b07" providerId="ADAL" clId="{5F14E1BC-46E0-47BA-9E66-2395816ABB98}" dt="2023-03-15T06:32:15.349" v="4994" actId="1076"/>
          <ac:spMkLst>
            <pc:docMk/>
            <pc:sldMk cId="666878990" sldId="2124"/>
            <ac:spMk id="3" creationId="{EF2AA707-7AAD-8FCF-FC95-694D121DD39A}"/>
          </ac:spMkLst>
        </pc:spChg>
        <pc:spChg chg="mod">
          <ac:chgData name="Agnė Norutė" userId="abbf6566-c25d-4c64-8faf-60ceb9761b07" providerId="ADAL" clId="{5F14E1BC-46E0-47BA-9E66-2395816ABB98}" dt="2023-03-14T14:26:58.897" v="4939" actId="20577"/>
          <ac:spMkLst>
            <pc:docMk/>
            <pc:sldMk cId="666878990" sldId="2124"/>
            <ac:spMk id="4" creationId="{67CA9D88-E734-C020-5A23-4B352CF152BA}"/>
          </ac:spMkLst>
        </pc:spChg>
      </pc:sldChg>
      <pc:sldChg chg="addSp delSp modSp mod">
        <pc:chgData name="Agnė Norutė" userId="abbf6566-c25d-4c64-8faf-60ceb9761b07" providerId="ADAL" clId="{5F14E1BC-46E0-47BA-9E66-2395816ABB98}" dt="2023-03-15T06:17:48.578" v="4992" actId="20577"/>
        <pc:sldMkLst>
          <pc:docMk/>
          <pc:sldMk cId="1951103247" sldId="2129"/>
        </pc:sldMkLst>
        <pc:spChg chg="mod">
          <ac:chgData name="Agnė Norutė" userId="abbf6566-c25d-4c64-8faf-60ceb9761b07" providerId="ADAL" clId="{5F14E1BC-46E0-47BA-9E66-2395816ABB98}" dt="2023-03-15T06:16:39.025" v="4989" actId="113"/>
          <ac:spMkLst>
            <pc:docMk/>
            <pc:sldMk cId="1951103247" sldId="2129"/>
            <ac:spMk id="3" creationId="{7451233C-C4A6-FB2E-39D2-83A2B59A9A26}"/>
          </ac:spMkLst>
        </pc:spChg>
        <pc:spChg chg="mod">
          <ac:chgData name="Agnė Norutė" userId="abbf6566-c25d-4c64-8faf-60ceb9761b07" providerId="ADAL" clId="{5F14E1BC-46E0-47BA-9E66-2395816ABB98}" dt="2023-03-15T06:17:48.578" v="4992" actId="20577"/>
          <ac:spMkLst>
            <pc:docMk/>
            <pc:sldMk cId="1951103247" sldId="2129"/>
            <ac:spMk id="4" creationId="{5C154BBD-B4CB-889B-D8D5-F7CE83BA8CC1}"/>
          </ac:spMkLst>
        </pc:spChg>
        <pc:spChg chg="add del">
          <ac:chgData name="Agnė Norutė" userId="abbf6566-c25d-4c64-8faf-60ceb9761b07" providerId="ADAL" clId="{5F14E1BC-46E0-47BA-9E66-2395816ABB98}" dt="2023-03-15T06:15:44.856" v="4979" actId="22"/>
          <ac:spMkLst>
            <pc:docMk/>
            <pc:sldMk cId="1951103247" sldId="2129"/>
            <ac:spMk id="5" creationId="{4A2C1BC0-965A-A32C-7F97-46033A60D6D3}"/>
          </ac:spMkLst>
        </pc:spChg>
        <pc:picChg chg="mod">
          <ac:chgData name="Agnė Norutė" userId="abbf6566-c25d-4c64-8faf-60ceb9761b07" providerId="ADAL" clId="{5F14E1BC-46E0-47BA-9E66-2395816ABB98}" dt="2023-03-15T06:16:51.559" v="4990" actId="1076"/>
          <ac:picMkLst>
            <pc:docMk/>
            <pc:sldMk cId="1951103247" sldId="2129"/>
            <ac:picMk id="7" creationId="{2F8BA3BC-3CC1-A498-6807-2E86A95695C6}"/>
          </ac:picMkLst>
        </pc:picChg>
      </pc:sldChg>
    </pc:docChg>
  </pc:docChgLst>
  <pc:docChgLst>
    <pc:chgData name="Agnė Norutė" userId="abbf6566-c25d-4c64-8faf-60ceb9761b07" providerId="ADAL" clId="{44106B36-01C3-4F7C-8415-3F6A04DA1284}"/>
    <pc:docChg chg="undo custSel addSld modSld">
      <pc:chgData name="Agnė Norutė" userId="abbf6566-c25d-4c64-8faf-60ceb9761b07" providerId="ADAL" clId="{44106B36-01C3-4F7C-8415-3F6A04DA1284}" dt="2023-05-03T07:37:53.125" v="606" actId="20577"/>
      <pc:docMkLst>
        <pc:docMk/>
      </pc:docMkLst>
      <pc:sldChg chg="modSp mod">
        <pc:chgData name="Agnė Norutė" userId="abbf6566-c25d-4c64-8faf-60ceb9761b07" providerId="ADAL" clId="{44106B36-01C3-4F7C-8415-3F6A04DA1284}" dt="2023-05-03T07:37:53.125" v="606" actId="20577"/>
        <pc:sldMkLst>
          <pc:docMk/>
          <pc:sldMk cId="0" sldId="264"/>
        </pc:sldMkLst>
        <pc:spChg chg="mod">
          <ac:chgData name="Agnė Norutė" userId="abbf6566-c25d-4c64-8faf-60ceb9761b07" providerId="ADAL" clId="{44106B36-01C3-4F7C-8415-3F6A04DA1284}" dt="2023-05-03T07:37:53.125" v="606" actId="20577"/>
          <ac:spMkLst>
            <pc:docMk/>
            <pc:sldMk cId="0" sldId="264"/>
            <ac:spMk id="2" creationId="{00000000-0000-0000-0000-000000000000}"/>
          </ac:spMkLst>
        </pc:spChg>
      </pc:sldChg>
      <pc:sldChg chg="modSp mod">
        <pc:chgData name="Agnė Norutė" userId="abbf6566-c25d-4c64-8faf-60ceb9761b07" providerId="ADAL" clId="{44106B36-01C3-4F7C-8415-3F6A04DA1284}" dt="2023-05-03T07:16:00.285" v="569" actId="14100"/>
        <pc:sldMkLst>
          <pc:docMk/>
          <pc:sldMk cId="3555620541" sldId="2115"/>
        </pc:sldMkLst>
        <pc:graphicFrameChg chg="mod modGraphic">
          <ac:chgData name="Agnė Norutė" userId="abbf6566-c25d-4c64-8faf-60ceb9761b07" providerId="ADAL" clId="{44106B36-01C3-4F7C-8415-3F6A04DA1284}" dt="2023-05-03T07:16:00.285" v="569" actId="14100"/>
          <ac:graphicFrameMkLst>
            <pc:docMk/>
            <pc:sldMk cId="3555620541" sldId="2115"/>
            <ac:graphicFrameMk id="8" creationId="{6554AA8B-673E-7C2A-F28B-CEAB66B2CD03}"/>
          </ac:graphicFrameMkLst>
        </pc:graphicFrameChg>
      </pc:sldChg>
      <pc:sldChg chg="modSp">
        <pc:chgData name="Agnė Norutė" userId="abbf6566-c25d-4c64-8faf-60ceb9761b07" providerId="ADAL" clId="{44106B36-01C3-4F7C-8415-3F6A04DA1284}" dt="2023-05-03T06:49:36.187" v="363" actId="20577"/>
        <pc:sldMkLst>
          <pc:docMk/>
          <pc:sldMk cId="3640442832" sldId="2125"/>
        </pc:sldMkLst>
        <pc:graphicFrameChg chg="mod">
          <ac:chgData name="Agnė Norutė" userId="abbf6566-c25d-4c64-8faf-60ceb9761b07" providerId="ADAL" clId="{44106B36-01C3-4F7C-8415-3F6A04DA1284}" dt="2023-05-03T06:49:36.187" v="363" actId="20577"/>
          <ac:graphicFrameMkLst>
            <pc:docMk/>
            <pc:sldMk cId="3640442832" sldId="2125"/>
            <ac:graphicFrameMk id="4" creationId="{B4800A02-15FE-E963-B12F-96B523DDD9C0}"/>
          </ac:graphicFrameMkLst>
        </pc:graphicFrameChg>
      </pc:sldChg>
      <pc:sldChg chg="modSp mod">
        <pc:chgData name="Agnė Norutė" userId="abbf6566-c25d-4c64-8faf-60ceb9761b07" providerId="ADAL" clId="{44106B36-01C3-4F7C-8415-3F6A04DA1284}" dt="2023-05-03T07:37:25.928" v="604" actId="27636"/>
        <pc:sldMkLst>
          <pc:docMk/>
          <pc:sldMk cId="523672764" sldId="2128"/>
        </pc:sldMkLst>
        <pc:spChg chg="mod">
          <ac:chgData name="Agnė Norutė" userId="abbf6566-c25d-4c64-8faf-60ceb9761b07" providerId="ADAL" clId="{44106B36-01C3-4F7C-8415-3F6A04DA1284}" dt="2023-05-03T07:37:25.928" v="604" actId="27636"/>
          <ac:spMkLst>
            <pc:docMk/>
            <pc:sldMk cId="523672764" sldId="2128"/>
            <ac:spMk id="3" creationId="{32EE7548-308F-C735-5118-DE247C355F78}"/>
          </ac:spMkLst>
        </pc:spChg>
      </pc:sldChg>
      <pc:sldChg chg="modSp mod">
        <pc:chgData name="Agnė Norutė" userId="abbf6566-c25d-4c64-8faf-60ceb9761b07" providerId="ADAL" clId="{44106B36-01C3-4F7C-8415-3F6A04DA1284}" dt="2023-05-03T06:56:53.135" v="426" actId="14100"/>
        <pc:sldMkLst>
          <pc:docMk/>
          <pc:sldMk cId="363014387" sldId="2132"/>
        </pc:sldMkLst>
        <pc:spChg chg="mod">
          <ac:chgData name="Agnė Norutė" userId="abbf6566-c25d-4c64-8faf-60ceb9761b07" providerId="ADAL" clId="{44106B36-01C3-4F7C-8415-3F6A04DA1284}" dt="2023-05-03T06:36:31.714" v="186" actId="1076"/>
          <ac:spMkLst>
            <pc:docMk/>
            <pc:sldMk cId="363014387" sldId="2132"/>
            <ac:spMk id="3" creationId="{7451233C-C4A6-FB2E-39D2-83A2B59A9A26}"/>
          </ac:spMkLst>
        </pc:spChg>
        <pc:spChg chg="mod">
          <ac:chgData name="Agnė Norutė" userId="abbf6566-c25d-4c64-8faf-60ceb9761b07" providerId="ADAL" clId="{44106B36-01C3-4F7C-8415-3F6A04DA1284}" dt="2023-05-03T06:35:37.266" v="173" actId="1076"/>
          <ac:spMkLst>
            <pc:docMk/>
            <pc:sldMk cId="363014387" sldId="2132"/>
            <ac:spMk id="5" creationId="{428B3B2B-6CCF-5D6D-A39D-6B79D70DF839}"/>
          </ac:spMkLst>
        </pc:spChg>
        <pc:spChg chg="mod">
          <ac:chgData name="Agnė Norutė" userId="abbf6566-c25d-4c64-8faf-60ceb9761b07" providerId="ADAL" clId="{44106B36-01C3-4F7C-8415-3F6A04DA1284}" dt="2023-05-03T06:35:39.362" v="174" actId="1076"/>
          <ac:spMkLst>
            <pc:docMk/>
            <pc:sldMk cId="363014387" sldId="2132"/>
            <ac:spMk id="6" creationId="{4B0E1F81-6D99-FAA9-42D9-54BD4D34072B}"/>
          </ac:spMkLst>
        </pc:spChg>
        <pc:spChg chg="mod">
          <ac:chgData name="Agnė Norutė" userId="abbf6566-c25d-4c64-8faf-60ceb9761b07" providerId="ADAL" clId="{44106B36-01C3-4F7C-8415-3F6A04DA1284}" dt="2023-05-03T06:35:43.434" v="175" actId="1076"/>
          <ac:spMkLst>
            <pc:docMk/>
            <pc:sldMk cId="363014387" sldId="2132"/>
            <ac:spMk id="7" creationId="{20233B45-618D-EF16-1A05-3E90B013CC69}"/>
          </ac:spMkLst>
        </pc:spChg>
        <pc:spChg chg="mod">
          <ac:chgData name="Agnė Norutė" userId="abbf6566-c25d-4c64-8faf-60ceb9761b07" providerId="ADAL" clId="{44106B36-01C3-4F7C-8415-3F6A04DA1284}" dt="2023-05-03T06:39:30.770" v="205" actId="1076"/>
          <ac:spMkLst>
            <pc:docMk/>
            <pc:sldMk cId="363014387" sldId="2132"/>
            <ac:spMk id="8" creationId="{6A518181-CFF3-AA67-9D3A-68F29C44ED59}"/>
          </ac:spMkLst>
        </pc:spChg>
        <pc:graphicFrameChg chg="mod modGraphic">
          <ac:chgData name="Agnė Norutė" userId="abbf6566-c25d-4c64-8faf-60ceb9761b07" providerId="ADAL" clId="{44106B36-01C3-4F7C-8415-3F6A04DA1284}" dt="2023-05-03T06:56:53.135" v="426" actId="14100"/>
          <ac:graphicFrameMkLst>
            <pc:docMk/>
            <pc:sldMk cId="363014387" sldId="2132"/>
            <ac:graphicFrameMk id="2" creationId="{DD73E644-60D9-1BB8-486E-C6F7AF229ADC}"/>
          </ac:graphicFrameMkLst>
        </pc:graphicFrameChg>
      </pc:sldChg>
      <pc:sldChg chg="addSp delSp modSp mod">
        <pc:chgData name="Agnė Norutė" userId="abbf6566-c25d-4c64-8faf-60ceb9761b07" providerId="ADAL" clId="{44106B36-01C3-4F7C-8415-3F6A04DA1284}" dt="2023-05-03T06:46:46.539" v="345" actId="478"/>
        <pc:sldMkLst>
          <pc:docMk/>
          <pc:sldMk cId="1900993539" sldId="2133"/>
        </pc:sldMkLst>
        <pc:graphicFrameChg chg="mod modGraphic">
          <ac:chgData name="Agnė Norutė" userId="abbf6566-c25d-4c64-8faf-60ceb9761b07" providerId="ADAL" clId="{44106B36-01C3-4F7C-8415-3F6A04DA1284}" dt="2023-05-03T06:45:58.979" v="339" actId="6549"/>
          <ac:graphicFrameMkLst>
            <pc:docMk/>
            <pc:sldMk cId="1900993539" sldId="2133"/>
            <ac:graphicFrameMk id="29" creationId="{02538E48-73A7-7B57-20DC-708227F7057D}"/>
          </ac:graphicFrameMkLst>
        </pc:graphicFrameChg>
        <pc:cxnChg chg="add del mod">
          <ac:chgData name="Agnė Norutė" userId="abbf6566-c25d-4c64-8faf-60ceb9761b07" providerId="ADAL" clId="{44106B36-01C3-4F7C-8415-3F6A04DA1284}" dt="2023-05-03T06:46:46.539" v="345" actId="478"/>
          <ac:cxnSpMkLst>
            <pc:docMk/>
            <pc:sldMk cId="1900993539" sldId="2133"/>
            <ac:cxnSpMk id="5" creationId="{42A2A51E-7836-0357-7CA3-2855504C56BC}"/>
          </ac:cxnSpMkLst>
        </pc:cxnChg>
      </pc:sldChg>
      <pc:sldChg chg="modSp mod">
        <pc:chgData name="Agnė Norutė" userId="abbf6566-c25d-4c64-8faf-60ceb9761b07" providerId="ADAL" clId="{44106B36-01C3-4F7C-8415-3F6A04DA1284}" dt="2023-05-03T06:33:40.831" v="155" actId="20577"/>
        <pc:sldMkLst>
          <pc:docMk/>
          <pc:sldMk cId="2494050420" sldId="2134"/>
        </pc:sldMkLst>
        <pc:spChg chg="mod">
          <ac:chgData name="Agnė Norutė" userId="abbf6566-c25d-4c64-8faf-60ceb9761b07" providerId="ADAL" clId="{44106B36-01C3-4F7C-8415-3F6A04DA1284}" dt="2023-05-03T06:33:40.831" v="155" actId="20577"/>
          <ac:spMkLst>
            <pc:docMk/>
            <pc:sldMk cId="2494050420" sldId="2134"/>
            <ac:spMk id="3" creationId="{7451233C-C4A6-FB2E-39D2-83A2B59A9A26}"/>
          </ac:spMkLst>
        </pc:spChg>
      </pc:sldChg>
      <pc:sldChg chg="modSp mod">
        <pc:chgData name="Agnė Norutė" userId="abbf6566-c25d-4c64-8faf-60ceb9761b07" providerId="ADAL" clId="{44106B36-01C3-4F7C-8415-3F6A04DA1284}" dt="2023-05-03T07:01:52.783" v="478" actId="20577"/>
        <pc:sldMkLst>
          <pc:docMk/>
          <pc:sldMk cId="2562567325" sldId="2135"/>
        </pc:sldMkLst>
        <pc:spChg chg="mod">
          <ac:chgData name="Agnė Norutė" userId="abbf6566-c25d-4c64-8faf-60ceb9761b07" providerId="ADAL" clId="{44106B36-01C3-4F7C-8415-3F6A04DA1284}" dt="2023-05-03T07:00:17.153" v="459" actId="20577"/>
          <ac:spMkLst>
            <pc:docMk/>
            <pc:sldMk cId="2562567325" sldId="2135"/>
            <ac:spMk id="3" creationId="{7451233C-C4A6-FB2E-39D2-83A2B59A9A26}"/>
          </ac:spMkLst>
        </pc:spChg>
        <pc:spChg chg="mod">
          <ac:chgData name="Agnė Norutė" userId="abbf6566-c25d-4c64-8faf-60ceb9761b07" providerId="ADAL" clId="{44106B36-01C3-4F7C-8415-3F6A04DA1284}" dt="2023-05-03T06:58:58.667" v="442" actId="1035"/>
          <ac:spMkLst>
            <pc:docMk/>
            <pc:sldMk cId="2562567325" sldId="2135"/>
            <ac:spMk id="6" creationId="{D5DB8597-7042-AE53-6313-76834AF69501}"/>
          </ac:spMkLst>
        </pc:spChg>
        <pc:graphicFrameChg chg="mod modGraphic">
          <ac:chgData name="Agnė Norutė" userId="abbf6566-c25d-4c64-8faf-60ceb9761b07" providerId="ADAL" clId="{44106B36-01C3-4F7C-8415-3F6A04DA1284}" dt="2023-05-03T07:01:52.783" v="478" actId="20577"/>
          <ac:graphicFrameMkLst>
            <pc:docMk/>
            <pc:sldMk cId="2562567325" sldId="2135"/>
            <ac:graphicFrameMk id="2" creationId="{54450BE1-4158-B742-B0E7-E9F59F4FF224}"/>
          </ac:graphicFrameMkLst>
        </pc:graphicFrameChg>
        <pc:picChg chg="mod">
          <ac:chgData name="Agnė Norutė" userId="abbf6566-c25d-4c64-8faf-60ceb9761b07" providerId="ADAL" clId="{44106B36-01C3-4F7C-8415-3F6A04DA1284}" dt="2023-05-03T06:58:53.535" v="440" actId="1076"/>
          <ac:picMkLst>
            <pc:docMk/>
            <pc:sldMk cId="2562567325" sldId="2135"/>
            <ac:picMk id="5" creationId="{94EE14F4-AA84-3349-063F-A88F1ECBEB9E}"/>
          </ac:picMkLst>
        </pc:picChg>
      </pc:sldChg>
      <pc:sldChg chg="modSp mod">
        <pc:chgData name="Agnė Norutė" userId="abbf6566-c25d-4c64-8faf-60ceb9761b07" providerId="ADAL" clId="{44106B36-01C3-4F7C-8415-3F6A04DA1284}" dt="2023-05-03T07:03:54.156" v="493" actId="255"/>
        <pc:sldMkLst>
          <pc:docMk/>
          <pc:sldMk cId="1376739037" sldId="2136"/>
        </pc:sldMkLst>
        <pc:spChg chg="mod">
          <ac:chgData name="Agnė Norutė" userId="abbf6566-c25d-4c64-8faf-60ceb9761b07" providerId="ADAL" clId="{44106B36-01C3-4F7C-8415-3F6A04DA1284}" dt="2023-05-03T07:03:54.156" v="493" actId="255"/>
          <ac:spMkLst>
            <pc:docMk/>
            <pc:sldMk cId="1376739037" sldId="2136"/>
            <ac:spMk id="3" creationId="{7451233C-C4A6-FB2E-39D2-83A2B59A9A26}"/>
          </ac:spMkLst>
        </pc:spChg>
      </pc:sldChg>
      <pc:sldChg chg="modSp mod">
        <pc:chgData name="Agnė Norutė" userId="abbf6566-c25d-4c64-8faf-60ceb9761b07" providerId="ADAL" clId="{44106B36-01C3-4F7C-8415-3F6A04DA1284}" dt="2023-05-03T07:36:38.902" v="596" actId="20577"/>
        <pc:sldMkLst>
          <pc:docMk/>
          <pc:sldMk cId="3370006122" sldId="2137"/>
        </pc:sldMkLst>
        <pc:spChg chg="mod">
          <ac:chgData name="Agnė Norutė" userId="abbf6566-c25d-4c64-8faf-60ceb9761b07" providerId="ADAL" clId="{44106B36-01C3-4F7C-8415-3F6A04DA1284}" dt="2023-05-03T07:36:38.902" v="596" actId="20577"/>
          <ac:spMkLst>
            <pc:docMk/>
            <pc:sldMk cId="3370006122" sldId="2137"/>
            <ac:spMk id="3" creationId="{7451233C-C4A6-FB2E-39D2-83A2B59A9A26}"/>
          </ac:spMkLst>
        </pc:spChg>
      </pc:sldChg>
      <pc:sldChg chg="modSp mod">
        <pc:chgData name="Agnė Norutė" userId="abbf6566-c25d-4c64-8faf-60ceb9761b07" providerId="ADAL" clId="{44106B36-01C3-4F7C-8415-3F6A04DA1284}" dt="2023-05-03T07:16:03.797" v="570" actId="14100"/>
        <pc:sldMkLst>
          <pc:docMk/>
          <pc:sldMk cId="2655243292" sldId="2138"/>
        </pc:sldMkLst>
        <pc:graphicFrameChg chg="modGraphic">
          <ac:chgData name="Agnė Norutė" userId="abbf6566-c25d-4c64-8faf-60ceb9761b07" providerId="ADAL" clId="{44106B36-01C3-4F7C-8415-3F6A04DA1284}" dt="2023-05-03T07:16:03.797" v="570" actId="14100"/>
          <ac:graphicFrameMkLst>
            <pc:docMk/>
            <pc:sldMk cId="2655243292" sldId="2138"/>
            <ac:graphicFrameMk id="8" creationId="{6554AA8B-673E-7C2A-F28B-CEAB66B2CD03}"/>
          </ac:graphicFrameMkLst>
        </pc:graphicFrameChg>
      </pc:sldChg>
      <pc:sldChg chg="modSp mod">
        <pc:chgData name="Agnė Norutė" userId="abbf6566-c25d-4c64-8faf-60ceb9761b07" providerId="ADAL" clId="{44106B36-01C3-4F7C-8415-3F6A04DA1284}" dt="2023-05-03T07:15:56.381" v="568" actId="14100"/>
        <pc:sldMkLst>
          <pc:docMk/>
          <pc:sldMk cId="3317851735" sldId="2139"/>
        </pc:sldMkLst>
        <pc:graphicFrameChg chg="modGraphic">
          <ac:chgData name="Agnė Norutė" userId="abbf6566-c25d-4c64-8faf-60ceb9761b07" providerId="ADAL" clId="{44106B36-01C3-4F7C-8415-3F6A04DA1284}" dt="2023-05-03T07:15:56.381" v="568" actId="14100"/>
          <ac:graphicFrameMkLst>
            <pc:docMk/>
            <pc:sldMk cId="3317851735" sldId="2139"/>
            <ac:graphicFrameMk id="8" creationId="{6554AA8B-673E-7C2A-F28B-CEAB66B2CD03}"/>
          </ac:graphicFrameMkLst>
        </pc:graphicFrameChg>
      </pc:sldChg>
      <pc:sldChg chg="modSp mod">
        <pc:chgData name="Agnė Norutė" userId="abbf6566-c25d-4c64-8faf-60ceb9761b07" providerId="ADAL" clId="{44106B36-01C3-4F7C-8415-3F6A04DA1284}" dt="2023-05-03T07:16:09.613" v="571" actId="14100"/>
        <pc:sldMkLst>
          <pc:docMk/>
          <pc:sldMk cId="2203761154" sldId="2140"/>
        </pc:sldMkLst>
        <pc:graphicFrameChg chg="modGraphic">
          <ac:chgData name="Agnė Norutė" userId="abbf6566-c25d-4c64-8faf-60ceb9761b07" providerId="ADAL" clId="{44106B36-01C3-4F7C-8415-3F6A04DA1284}" dt="2023-05-03T07:16:09.613" v="571" actId="14100"/>
          <ac:graphicFrameMkLst>
            <pc:docMk/>
            <pc:sldMk cId="2203761154" sldId="2140"/>
            <ac:graphicFrameMk id="8" creationId="{6554AA8B-673E-7C2A-F28B-CEAB66B2CD03}"/>
          </ac:graphicFrameMkLst>
        </pc:graphicFrameChg>
      </pc:sldChg>
      <pc:sldChg chg="modSp mod">
        <pc:chgData name="Agnė Norutė" userId="abbf6566-c25d-4c64-8faf-60ceb9761b07" providerId="ADAL" clId="{44106B36-01C3-4F7C-8415-3F6A04DA1284}" dt="2023-05-03T07:16:29.085" v="575" actId="14100"/>
        <pc:sldMkLst>
          <pc:docMk/>
          <pc:sldMk cId="2339662347" sldId="2141"/>
        </pc:sldMkLst>
        <pc:graphicFrameChg chg="mod modGraphic">
          <ac:chgData name="Agnė Norutė" userId="abbf6566-c25d-4c64-8faf-60ceb9761b07" providerId="ADAL" clId="{44106B36-01C3-4F7C-8415-3F6A04DA1284}" dt="2023-05-03T07:16:29.085" v="575" actId="14100"/>
          <ac:graphicFrameMkLst>
            <pc:docMk/>
            <pc:sldMk cId="2339662347" sldId="2141"/>
            <ac:graphicFrameMk id="8" creationId="{6554AA8B-673E-7C2A-F28B-CEAB66B2CD03}"/>
          </ac:graphicFrameMkLst>
        </pc:graphicFrameChg>
      </pc:sldChg>
      <pc:sldChg chg="modSp mod">
        <pc:chgData name="Agnė Norutė" userId="abbf6566-c25d-4c64-8faf-60ceb9761b07" providerId="ADAL" clId="{44106B36-01C3-4F7C-8415-3F6A04DA1284}" dt="2023-05-03T07:16:34.285" v="576" actId="1076"/>
        <pc:sldMkLst>
          <pc:docMk/>
          <pc:sldMk cId="1470404650" sldId="2142"/>
        </pc:sldMkLst>
        <pc:spChg chg="mod">
          <ac:chgData name="Agnė Norutė" userId="abbf6566-c25d-4c64-8faf-60ceb9761b07" providerId="ADAL" clId="{44106B36-01C3-4F7C-8415-3F6A04DA1284}" dt="2023-05-03T07:16:34.285" v="576" actId="1076"/>
          <ac:spMkLst>
            <pc:docMk/>
            <pc:sldMk cId="1470404650" sldId="2142"/>
            <ac:spMk id="7" creationId="{6E09DA51-74F9-2600-DB80-217677BA3AC0}"/>
          </ac:spMkLst>
        </pc:spChg>
      </pc:sldChg>
      <pc:sldChg chg="modSp mod">
        <pc:chgData name="Agnė Norutė" userId="abbf6566-c25d-4c64-8faf-60ceb9761b07" providerId="ADAL" clId="{44106B36-01C3-4F7C-8415-3F6A04DA1284}" dt="2023-05-03T07:12:37.657" v="506" actId="115"/>
        <pc:sldMkLst>
          <pc:docMk/>
          <pc:sldMk cId="4188601085" sldId="2143"/>
        </pc:sldMkLst>
        <pc:spChg chg="mod">
          <ac:chgData name="Agnė Norutė" userId="abbf6566-c25d-4c64-8faf-60ceb9761b07" providerId="ADAL" clId="{44106B36-01C3-4F7C-8415-3F6A04DA1284}" dt="2023-05-03T07:12:37.657" v="506" actId="115"/>
          <ac:spMkLst>
            <pc:docMk/>
            <pc:sldMk cId="4188601085" sldId="2143"/>
            <ac:spMk id="5" creationId="{0F9FE8CD-0044-6DFB-BD4D-7025676A914D}"/>
          </ac:spMkLst>
        </pc:spChg>
      </pc:sldChg>
      <pc:sldChg chg="modSp mod">
        <pc:chgData name="Agnė Norutė" userId="abbf6566-c25d-4c64-8faf-60ceb9761b07" providerId="ADAL" clId="{44106B36-01C3-4F7C-8415-3F6A04DA1284}" dt="2023-05-03T06:55:33.303" v="385" actId="14734"/>
        <pc:sldMkLst>
          <pc:docMk/>
          <pc:sldMk cId="2333861849" sldId="2144"/>
        </pc:sldMkLst>
        <pc:graphicFrameChg chg="mod modGraphic">
          <ac:chgData name="Agnė Norutė" userId="abbf6566-c25d-4c64-8faf-60ceb9761b07" providerId="ADAL" clId="{44106B36-01C3-4F7C-8415-3F6A04DA1284}" dt="2023-05-03T06:55:33.303" v="385" actId="14734"/>
          <ac:graphicFrameMkLst>
            <pc:docMk/>
            <pc:sldMk cId="2333861849" sldId="2144"/>
            <ac:graphicFrameMk id="2" creationId="{D526E401-82D9-DA5B-57D4-02D4F6F5FC6E}"/>
          </ac:graphicFrameMkLst>
        </pc:graphicFrameChg>
      </pc:sldChg>
      <pc:sldChg chg="modSp">
        <pc:chgData name="Agnė Norutė" userId="abbf6566-c25d-4c64-8faf-60ceb9761b07" providerId="ADAL" clId="{44106B36-01C3-4F7C-8415-3F6A04DA1284}" dt="2023-05-03T06:54:44.506" v="375" actId="20577"/>
        <pc:sldMkLst>
          <pc:docMk/>
          <pc:sldMk cId="165669136" sldId="2145"/>
        </pc:sldMkLst>
        <pc:graphicFrameChg chg="mod">
          <ac:chgData name="Agnė Norutė" userId="abbf6566-c25d-4c64-8faf-60ceb9761b07" providerId="ADAL" clId="{44106B36-01C3-4F7C-8415-3F6A04DA1284}" dt="2023-05-03T06:54:44.506" v="375" actId="20577"/>
          <ac:graphicFrameMkLst>
            <pc:docMk/>
            <pc:sldMk cId="165669136" sldId="2145"/>
            <ac:graphicFrameMk id="2" creationId="{8E59D96E-E7FF-0230-9DAC-C44AE87EF41C}"/>
          </ac:graphicFrameMkLst>
        </pc:graphicFrameChg>
      </pc:sldChg>
      <pc:sldChg chg="modSp mod">
        <pc:chgData name="Agnė Norutė" userId="abbf6566-c25d-4c64-8faf-60ceb9761b07" providerId="ADAL" clId="{44106B36-01C3-4F7C-8415-3F6A04DA1284}" dt="2023-05-03T07:13:34.944" v="565" actId="20577"/>
        <pc:sldMkLst>
          <pc:docMk/>
          <pc:sldMk cId="3615251263" sldId="2146"/>
        </pc:sldMkLst>
        <pc:spChg chg="mod">
          <ac:chgData name="Agnė Norutė" userId="abbf6566-c25d-4c64-8faf-60ceb9761b07" providerId="ADAL" clId="{44106B36-01C3-4F7C-8415-3F6A04DA1284}" dt="2023-05-03T07:13:34.944" v="565" actId="20577"/>
          <ac:spMkLst>
            <pc:docMk/>
            <pc:sldMk cId="3615251263" sldId="2146"/>
            <ac:spMk id="3" creationId="{7451233C-C4A6-FB2E-39D2-83A2B59A9A26}"/>
          </ac:spMkLst>
        </pc:spChg>
      </pc:sldChg>
      <pc:sldChg chg="modSp mod">
        <pc:chgData name="Agnė Norutė" userId="abbf6566-c25d-4c64-8faf-60ceb9761b07" providerId="ADAL" clId="{44106B36-01C3-4F7C-8415-3F6A04DA1284}" dt="2023-05-03T07:02:24.381" v="483" actId="20577"/>
        <pc:sldMkLst>
          <pc:docMk/>
          <pc:sldMk cId="131722865" sldId="2147"/>
        </pc:sldMkLst>
        <pc:spChg chg="mod">
          <ac:chgData name="Agnė Norutė" userId="abbf6566-c25d-4c64-8faf-60ceb9761b07" providerId="ADAL" clId="{44106B36-01C3-4F7C-8415-3F6A04DA1284}" dt="2023-05-03T07:02:24.381" v="483" actId="20577"/>
          <ac:spMkLst>
            <pc:docMk/>
            <pc:sldMk cId="131722865" sldId="2147"/>
            <ac:spMk id="3" creationId="{7451233C-C4A6-FB2E-39D2-83A2B59A9A26}"/>
          </ac:spMkLst>
        </pc:spChg>
      </pc:sldChg>
      <pc:sldChg chg="addSp delSp modSp new mod">
        <pc:chgData name="Agnė Norutė" userId="abbf6566-c25d-4c64-8faf-60ceb9761b07" providerId="ADAL" clId="{44106B36-01C3-4F7C-8415-3F6A04DA1284}" dt="2023-05-03T05:59:35.879" v="147" actId="1076"/>
        <pc:sldMkLst>
          <pc:docMk/>
          <pc:sldMk cId="1008088794" sldId="2147"/>
        </pc:sldMkLst>
        <pc:spChg chg="add mod">
          <ac:chgData name="Agnė Norutė" userId="abbf6566-c25d-4c64-8faf-60ceb9761b07" providerId="ADAL" clId="{44106B36-01C3-4F7C-8415-3F6A04DA1284}" dt="2023-05-03T05:57:09.280" v="57" actId="1076"/>
          <ac:spMkLst>
            <pc:docMk/>
            <pc:sldMk cId="1008088794" sldId="2147"/>
            <ac:spMk id="7" creationId="{D8EBAC06-F311-A38C-64B6-6FF237308795}"/>
          </ac:spMkLst>
        </pc:spChg>
        <pc:spChg chg="add del mod">
          <ac:chgData name="Agnė Norutė" userId="abbf6566-c25d-4c64-8faf-60ceb9761b07" providerId="ADAL" clId="{44106B36-01C3-4F7C-8415-3F6A04DA1284}" dt="2023-05-03T05:59:01.250" v="99" actId="478"/>
          <ac:spMkLst>
            <pc:docMk/>
            <pc:sldMk cId="1008088794" sldId="2147"/>
            <ac:spMk id="10" creationId="{940313D5-B130-9D74-4723-37CD8432BC59}"/>
          </ac:spMkLst>
        </pc:spChg>
        <pc:spChg chg="add mod">
          <ac:chgData name="Agnė Norutė" userId="abbf6566-c25d-4c64-8faf-60ceb9761b07" providerId="ADAL" clId="{44106B36-01C3-4F7C-8415-3F6A04DA1284}" dt="2023-05-03T05:59:35.879" v="147" actId="1076"/>
          <ac:spMkLst>
            <pc:docMk/>
            <pc:sldMk cId="1008088794" sldId="2147"/>
            <ac:spMk id="15" creationId="{F5D0EDC0-5297-C71D-6E80-20CCB17277D0}"/>
          </ac:spMkLst>
        </pc:spChg>
        <pc:graphicFrameChg chg="add del mod">
          <ac:chgData name="Agnė Norutė" userId="abbf6566-c25d-4c64-8faf-60ceb9761b07" providerId="ADAL" clId="{44106B36-01C3-4F7C-8415-3F6A04DA1284}" dt="2023-05-03T05:52:25.455" v="2"/>
          <ac:graphicFrameMkLst>
            <pc:docMk/>
            <pc:sldMk cId="1008088794" sldId="2147"/>
            <ac:graphicFrameMk id="4" creationId="{141AF741-2C99-BA5A-44C1-918CE782B1F0}"/>
          </ac:graphicFrameMkLst>
        </pc:graphicFrameChg>
        <pc:picChg chg="add mod">
          <ac:chgData name="Agnė Norutė" userId="abbf6566-c25d-4c64-8faf-60ceb9761b07" providerId="ADAL" clId="{44106B36-01C3-4F7C-8415-3F6A04DA1284}" dt="2023-05-03T05:57:05.479" v="56" actId="1076"/>
          <ac:picMkLst>
            <pc:docMk/>
            <pc:sldMk cId="1008088794" sldId="2147"/>
            <ac:picMk id="6" creationId="{293D7A8F-3603-5F82-9F84-8DAFD75ED08D}"/>
          </ac:picMkLst>
        </pc:picChg>
        <pc:picChg chg="add del mod">
          <ac:chgData name="Agnė Norutė" userId="abbf6566-c25d-4c64-8faf-60ceb9761b07" providerId="ADAL" clId="{44106B36-01C3-4F7C-8415-3F6A04DA1284}" dt="2023-05-03T05:58:31.524" v="94" actId="478"/>
          <ac:picMkLst>
            <pc:docMk/>
            <pc:sldMk cId="1008088794" sldId="2147"/>
            <ac:picMk id="9" creationId="{409C6FD1-FD7B-F857-B657-F490448BCB9F}"/>
          </ac:picMkLst>
        </pc:picChg>
        <pc:picChg chg="add mod">
          <ac:chgData name="Agnė Norutė" userId="abbf6566-c25d-4c64-8faf-60ceb9761b07" providerId="ADAL" clId="{44106B36-01C3-4F7C-8415-3F6A04DA1284}" dt="2023-05-03T05:58:54.156" v="97" actId="14100"/>
          <ac:picMkLst>
            <pc:docMk/>
            <pc:sldMk cId="1008088794" sldId="2147"/>
            <ac:picMk id="12" creationId="{01B20805-8400-0B2C-CFE6-D3112E3229F8}"/>
          </ac:picMkLst>
        </pc:picChg>
        <pc:picChg chg="add del">
          <ac:chgData name="Agnė Norutė" userId="abbf6566-c25d-4c64-8faf-60ceb9761b07" providerId="ADAL" clId="{44106B36-01C3-4F7C-8415-3F6A04DA1284}" dt="2023-05-03T05:59:07.380" v="101" actId="22"/>
          <ac:picMkLst>
            <pc:docMk/>
            <pc:sldMk cId="1008088794" sldId="2147"/>
            <ac:picMk id="14" creationId="{54D8EF98-E068-7A81-FC8E-A73D0C0752F3}"/>
          </ac:picMkLst>
        </pc:picChg>
      </pc:sldChg>
      <pc:sldChg chg="modSp mod">
        <pc:chgData name="Agnė Norutė" userId="abbf6566-c25d-4c64-8faf-60ceb9761b07" providerId="ADAL" clId="{44106B36-01C3-4F7C-8415-3F6A04DA1284}" dt="2023-05-03T07:35:49.363" v="581" actId="255"/>
        <pc:sldMkLst>
          <pc:docMk/>
          <pc:sldMk cId="2933403918" sldId="2148"/>
        </pc:sldMkLst>
        <pc:spChg chg="mod">
          <ac:chgData name="Agnė Norutė" userId="abbf6566-c25d-4c64-8faf-60ceb9761b07" providerId="ADAL" clId="{44106B36-01C3-4F7C-8415-3F6A04DA1284}" dt="2023-05-03T07:35:49.363" v="581" actId="255"/>
          <ac:spMkLst>
            <pc:docMk/>
            <pc:sldMk cId="2933403918" sldId="2148"/>
            <ac:spMk id="3" creationId="{7451233C-C4A6-FB2E-39D2-83A2B59A9A26}"/>
          </ac:spMkLst>
        </pc:spChg>
      </pc:sldChg>
      <pc:sldChg chg="modSp mod">
        <pc:chgData name="Agnė Norutė" userId="abbf6566-c25d-4c64-8faf-60ceb9761b07" providerId="ADAL" clId="{44106B36-01C3-4F7C-8415-3F6A04DA1284}" dt="2023-05-03T07:36:54.888" v="598" actId="255"/>
        <pc:sldMkLst>
          <pc:docMk/>
          <pc:sldMk cId="1496724637" sldId="2149"/>
        </pc:sldMkLst>
        <pc:spChg chg="mod">
          <ac:chgData name="Agnė Norutė" userId="abbf6566-c25d-4c64-8faf-60ceb9761b07" providerId="ADAL" clId="{44106B36-01C3-4F7C-8415-3F6A04DA1284}" dt="2023-05-03T07:36:54.888" v="598" actId="255"/>
          <ac:spMkLst>
            <pc:docMk/>
            <pc:sldMk cId="1496724637" sldId="2149"/>
            <ac:spMk id="3" creationId="{7451233C-C4A6-FB2E-39D2-83A2B59A9A26}"/>
          </ac:spMkLst>
        </pc:spChg>
      </pc:sldChg>
    </pc:docChg>
  </pc:docChgLst>
  <pc:docChgLst>
    <pc:chgData name="Jurgita Mitrulevičienė" userId="14553fdb-0a76-4b2e-9d25-f65ffe1080c9" providerId="ADAL" clId="{DCD207F0-5DB6-4A25-8488-A53A4E0EBF63}"/>
    <pc:docChg chg="custSel addSld delSld modSld sldOrd">
      <pc:chgData name="Jurgita Mitrulevičienė" userId="14553fdb-0a76-4b2e-9d25-f65ffe1080c9" providerId="ADAL" clId="{DCD207F0-5DB6-4A25-8488-A53A4E0EBF63}" dt="2023-07-18T10:54:19.824" v="700" actId="20577"/>
      <pc:docMkLst>
        <pc:docMk/>
      </pc:docMkLst>
      <pc:sldChg chg="modSp mod">
        <pc:chgData name="Jurgita Mitrulevičienė" userId="14553fdb-0a76-4b2e-9d25-f65ffe1080c9" providerId="ADAL" clId="{DCD207F0-5DB6-4A25-8488-A53A4E0EBF63}" dt="2023-07-18T10:54:19.824" v="700" actId="20577"/>
        <pc:sldMkLst>
          <pc:docMk/>
          <pc:sldMk cId="0" sldId="264"/>
        </pc:sldMkLst>
        <pc:spChg chg="mod">
          <ac:chgData name="Jurgita Mitrulevičienė" userId="14553fdb-0a76-4b2e-9d25-f65ffe1080c9" providerId="ADAL" clId="{DCD207F0-5DB6-4A25-8488-A53A4E0EBF63}" dt="2023-07-18T10:54:19.824" v="700" actId="20577"/>
          <ac:spMkLst>
            <pc:docMk/>
            <pc:sldMk cId="0" sldId="264"/>
            <ac:spMk id="2" creationId="{00000000-0000-0000-0000-000000000000}"/>
          </ac:spMkLst>
        </pc:spChg>
      </pc:sldChg>
      <pc:sldChg chg="del">
        <pc:chgData name="Jurgita Mitrulevičienė" userId="14553fdb-0a76-4b2e-9d25-f65ffe1080c9" providerId="ADAL" clId="{DCD207F0-5DB6-4A25-8488-A53A4E0EBF63}" dt="2023-07-17T11:35:07.524" v="304" actId="47"/>
        <pc:sldMkLst>
          <pc:docMk/>
          <pc:sldMk cId="3555620541" sldId="2115"/>
        </pc:sldMkLst>
      </pc:sldChg>
      <pc:sldChg chg="del">
        <pc:chgData name="Jurgita Mitrulevičienė" userId="14553fdb-0a76-4b2e-9d25-f65ffe1080c9" providerId="ADAL" clId="{DCD207F0-5DB6-4A25-8488-A53A4E0EBF63}" dt="2023-07-17T11:36:08.958" v="309" actId="47"/>
        <pc:sldMkLst>
          <pc:docMk/>
          <pc:sldMk cId="4246884026" sldId="2117"/>
        </pc:sldMkLst>
      </pc:sldChg>
      <pc:sldChg chg="del">
        <pc:chgData name="Jurgita Mitrulevičienė" userId="14553fdb-0a76-4b2e-9d25-f65ffe1080c9" providerId="ADAL" clId="{DCD207F0-5DB6-4A25-8488-A53A4E0EBF63}" dt="2023-07-17T11:36:07.944" v="308" actId="47"/>
        <pc:sldMkLst>
          <pc:docMk/>
          <pc:sldMk cId="4232188268" sldId="2118"/>
        </pc:sldMkLst>
      </pc:sldChg>
      <pc:sldChg chg="del">
        <pc:chgData name="Jurgita Mitrulevičienė" userId="14553fdb-0a76-4b2e-9d25-f65ffe1080c9" providerId="ADAL" clId="{DCD207F0-5DB6-4A25-8488-A53A4E0EBF63}" dt="2023-07-17T11:36:05.685" v="307" actId="47"/>
        <pc:sldMkLst>
          <pc:docMk/>
          <pc:sldMk cId="3585862043" sldId="2119"/>
        </pc:sldMkLst>
      </pc:sldChg>
      <pc:sldChg chg="del">
        <pc:chgData name="Jurgita Mitrulevičienė" userId="14553fdb-0a76-4b2e-9d25-f65ffe1080c9" providerId="ADAL" clId="{DCD207F0-5DB6-4A25-8488-A53A4E0EBF63}" dt="2023-07-17T11:30:12.756" v="298" actId="47"/>
        <pc:sldMkLst>
          <pc:docMk/>
          <pc:sldMk cId="3640442832" sldId="2125"/>
        </pc:sldMkLst>
      </pc:sldChg>
      <pc:sldChg chg="del">
        <pc:chgData name="Jurgita Mitrulevičienė" userId="14553fdb-0a76-4b2e-9d25-f65ffe1080c9" providerId="ADAL" clId="{DCD207F0-5DB6-4A25-8488-A53A4E0EBF63}" dt="2023-07-17T11:36:16.365" v="310" actId="47"/>
        <pc:sldMkLst>
          <pc:docMk/>
          <pc:sldMk cId="363014387" sldId="2132"/>
        </pc:sldMkLst>
      </pc:sldChg>
      <pc:sldChg chg="del">
        <pc:chgData name="Jurgita Mitrulevičienė" userId="14553fdb-0a76-4b2e-9d25-f65ffe1080c9" providerId="ADAL" clId="{DCD207F0-5DB6-4A25-8488-A53A4E0EBF63}" dt="2023-07-17T11:30:10.226" v="297" actId="47"/>
        <pc:sldMkLst>
          <pc:docMk/>
          <pc:sldMk cId="1900993539" sldId="2133"/>
        </pc:sldMkLst>
      </pc:sldChg>
      <pc:sldChg chg="modSp mod">
        <pc:chgData name="Jurgita Mitrulevičienė" userId="14553fdb-0a76-4b2e-9d25-f65ffe1080c9" providerId="ADAL" clId="{DCD207F0-5DB6-4A25-8488-A53A4E0EBF63}" dt="2023-07-17T13:24:12.476" v="698" actId="20577"/>
        <pc:sldMkLst>
          <pc:docMk/>
          <pc:sldMk cId="2494050420" sldId="2134"/>
        </pc:sldMkLst>
        <pc:spChg chg="mod">
          <ac:chgData name="Jurgita Mitrulevičienė" userId="14553fdb-0a76-4b2e-9d25-f65ffe1080c9" providerId="ADAL" clId="{DCD207F0-5DB6-4A25-8488-A53A4E0EBF63}" dt="2023-07-17T11:28:44.866" v="290" actId="14100"/>
          <ac:spMkLst>
            <pc:docMk/>
            <pc:sldMk cId="2494050420" sldId="2134"/>
            <ac:spMk id="3" creationId="{7451233C-C4A6-FB2E-39D2-83A2B59A9A26}"/>
          </ac:spMkLst>
        </pc:spChg>
        <pc:spChg chg="mod">
          <ac:chgData name="Jurgita Mitrulevičienė" userId="14553fdb-0a76-4b2e-9d25-f65ffe1080c9" providerId="ADAL" clId="{DCD207F0-5DB6-4A25-8488-A53A4E0EBF63}" dt="2023-07-17T13:24:12.476" v="698" actId="20577"/>
          <ac:spMkLst>
            <pc:docMk/>
            <pc:sldMk cId="2494050420" sldId="2134"/>
            <ac:spMk id="4" creationId="{5C154BBD-B4CB-889B-D8D5-F7CE83BA8CC1}"/>
          </ac:spMkLst>
        </pc:spChg>
      </pc:sldChg>
      <pc:sldChg chg="del">
        <pc:chgData name="Jurgita Mitrulevičienė" userId="14553fdb-0a76-4b2e-9d25-f65ffe1080c9" providerId="ADAL" clId="{DCD207F0-5DB6-4A25-8488-A53A4E0EBF63}" dt="2023-07-17T11:35:46.803" v="306" actId="47"/>
        <pc:sldMkLst>
          <pc:docMk/>
          <pc:sldMk cId="1376739037" sldId="2136"/>
        </pc:sldMkLst>
      </pc:sldChg>
      <pc:sldChg chg="del">
        <pc:chgData name="Jurgita Mitrulevičienė" userId="14553fdb-0a76-4b2e-9d25-f65ffe1080c9" providerId="ADAL" clId="{DCD207F0-5DB6-4A25-8488-A53A4E0EBF63}" dt="2023-07-17T11:34:49.639" v="300" actId="47"/>
        <pc:sldMkLst>
          <pc:docMk/>
          <pc:sldMk cId="3370006122" sldId="2137"/>
        </pc:sldMkLst>
      </pc:sldChg>
      <pc:sldChg chg="del">
        <pc:chgData name="Jurgita Mitrulevičienė" userId="14553fdb-0a76-4b2e-9d25-f65ffe1080c9" providerId="ADAL" clId="{DCD207F0-5DB6-4A25-8488-A53A4E0EBF63}" dt="2023-07-17T11:35:09.732" v="305" actId="47"/>
        <pc:sldMkLst>
          <pc:docMk/>
          <pc:sldMk cId="2655243292" sldId="2138"/>
        </pc:sldMkLst>
      </pc:sldChg>
      <pc:sldChg chg="del">
        <pc:chgData name="Jurgita Mitrulevičienė" userId="14553fdb-0a76-4b2e-9d25-f65ffe1080c9" providerId="ADAL" clId="{DCD207F0-5DB6-4A25-8488-A53A4E0EBF63}" dt="2023-07-17T11:35:04.164" v="303" actId="47"/>
        <pc:sldMkLst>
          <pc:docMk/>
          <pc:sldMk cId="3317851735" sldId="2139"/>
        </pc:sldMkLst>
      </pc:sldChg>
      <pc:sldChg chg="del">
        <pc:chgData name="Jurgita Mitrulevičienė" userId="14553fdb-0a76-4b2e-9d25-f65ffe1080c9" providerId="ADAL" clId="{DCD207F0-5DB6-4A25-8488-A53A4E0EBF63}" dt="2023-07-17T11:35:01.771" v="302" actId="47"/>
        <pc:sldMkLst>
          <pc:docMk/>
          <pc:sldMk cId="2203761154" sldId="2140"/>
        </pc:sldMkLst>
      </pc:sldChg>
      <pc:sldChg chg="del">
        <pc:chgData name="Jurgita Mitrulevičienė" userId="14553fdb-0a76-4b2e-9d25-f65ffe1080c9" providerId="ADAL" clId="{DCD207F0-5DB6-4A25-8488-A53A4E0EBF63}" dt="2023-07-17T11:34:57.472" v="301" actId="47"/>
        <pc:sldMkLst>
          <pc:docMk/>
          <pc:sldMk cId="2339662347" sldId="2141"/>
        </pc:sldMkLst>
      </pc:sldChg>
      <pc:sldChg chg="del">
        <pc:chgData name="Jurgita Mitrulevičienė" userId="14553fdb-0a76-4b2e-9d25-f65ffe1080c9" providerId="ADAL" clId="{DCD207F0-5DB6-4A25-8488-A53A4E0EBF63}" dt="2023-07-17T11:36:19.345" v="311" actId="47"/>
        <pc:sldMkLst>
          <pc:docMk/>
          <pc:sldMk cId="2333861849" sldId="2144"/>
        </pc:sldMkLst>
      </pc:sldChg>
      <pc:sldChg chg="modSp mod ord">
        <pc:chgData name="Jurgita Mitrulevičienė" userId="14553fdb-0a76-4b2e-9d25-f65ffe1080c9" providerId="ADAL" clId="{DCD207F0-5DB6-4A25-8488-A53A4E0EBF63}" dt="2023-07-17T11:29:55.077" v="295"/>
        <pc:sldMkLst>
          <pc:docMk/>
          <pc:sldMk cId="165669136" sldId="2145"/>
        </pc:sldMkLst>
        <pc:graphicFrameChg chg="modGraphic">
          <ac:chgData name="Jurgita Mitrulevičienė" userId="14553fdb-0a76-4b2e-9d25-f65ffe1080c9" providerId="ADAL" clId="{DCD207F0-5DB6-4A25-8488-A53A4E0EBF63}" dt="2023-07-17T11:29:38.587" v="291" actId="207"/>
          <ac:graphicFrameMkLst>
            <pc:docMk/>
            <pc:sldMk cId="165669136" sldId="2145"/>
            <ac:graphicFrameMk id="2" creationId="{8E59D96E-E7FF-0230-9DAC-C44AE87EF41C}"/>
          </ac:graphicFrameMkLst>
        </pc:graphicFrameChg>
      </pc:sldChg>
      <pc:sldChg chg="del">
        <pc:chgData name="Jurgita Mitrulevičienė" userId="14553fdb-0a76-4b2e-9d25-f65ffe1080c9" providerId="ADAL" clId="{DCD207F0-5DB6-4A25-8488-A53A4E0EBF63}" dt="2023-07-17T11:30:38.109" v="299" actId="47"/>
        <pc:sldMkLst>
          <pc:docMk/>
          <pc:sldMk cId="1496724637" sldId="2149"/>
        </pc:sldMkLst>
      </pc:sldChg>
      <pc:sldChg chg="addSp modSp add mod">
        <pc:chgData name="Jurgita Mitrulevičienė" userId="14553fdb-0a76-4b2e-9d25-f65ffe1080c9" providerId="ADAL" clId="{DCD207F0-5DB6-4A25-8488-A53A4E0EBF63}" dt="2023-07-17T13:21:09.464" v="502" actId="1076"/>
        <pc:sldMkLst>
          <pc:docMk/>
          <pc:sldMk cId="522198391" sldId="2151"/>
        </pc:sldMkLst>
        <pc:spChg chg="mod">
          <ac:chgData name="Jurgita Mitrulevičienė" userId="14553fdb-0a76-4b2e-9d25-f65ffe1080c9" providerId="ADAL" clId="{DCD207F0-5DB6-4A25-8488-A53A4E0EBF63}" dt="2023-07-17T13:20:54.588" v="500" actId="5793"/>
          <ac:spMkLst>
            <pc:docMk/>
            <pc:sldMk cId="522198391" sldId="2151"/>
            <ac:spMk id="3" creationId="{7451233C-C4A6-FB2E-39D2-83A2B59A9A26}"/>
          </ac:spMkLst>
        </pc:spChg>
        <pc:spChg chg="mod">
          <ac:chgData name="Jurgita Mitrulevičienė" userId="14553fdb-0a76-4b2e-9d25-f65ffe1080c9" providerId="ADAL" clId="{DCD207F0-5DB6-4A25-8488-A53A4E0EBF63}" dt="2023-07-17T13:17:43.432" v="381" actId="20577"/>
          <ac:spMkLst>
            <pc:docMk/>
            <pc:sldMk cId="522198391" sldId="2151"/>
            <ac:spMk id="4" creationId="{5C154BBD-B4CB-889B-D8D5-F7CE83BA8CC1}"/>
          </ac:spMkLst>
        </pc:spChg>
        <pc:graphicFrameChg chg="add mod modGraphic">
          <ac:chgData name="Jurgita Mitrulevičienė" userId="14553fdb-0a76-4b2e-9d25-f65ffe1080c9" providerId="ADAL" clId="{DCD207F0-5DB6-4A25-8488-A53A4E0EBF63}" dt="2023-07-17T13:21:09.464" v="502" actId="1076"/>
          <ac:graphicFrameMkLst>
            <pc:docMk/>
            <pc:sldMk cId="522198391" sldId="2151"/>
            <ac:graphicFrameMk id="2" creationId="{46673B67-45D6-E49C-C057-184A2D467D76}"/>
          </ac:graphicFrameMkLst>
        </pc:graphicFrameChg>
      </pc:sldChg>
      <pc:sldChg chg="addSp delSp modSp add mod">
        <pc:chgData name="Jurgita Mitrulevičienė" userId="14553fdb-0a76-4b2e-9d25-f65ffe1080c9" providerId="ADAL" clId="{DCD207F0-5DB6-4A25-8488-A53A4E0EBF63}" dt="2023-07-17T13:23:46.313" v="678" actId="20577"/>
        <pc:sldMkLst>
          <pc:docMk/>
          <pc:sldMk cId="635454403" sldId="2152"/>
        </pc:sldMkLst>
        <pc:spChg chg="mod">
          <ac:chgData name="Jurgita Mitrulevičienė" userId="14553fdb-0a76-4b2e-9d25-f65ffe1080c9" providerId="ADAL" clId="{DCD207F0-5DB6-4A25-8488-A53A4E0EBF63}" dt="2023-07-17T13:22:17.066" v="504" actId="20577"/>
          <ac:spMkLst>
            <pc:docMk/>
            <pc:sldMk cId="635454403" sldId="2152"/>
            <ac:spMk id="3" creationId="{7451233C-C4A6-FB2E-39D2-83A2B59A9A26}"/>
          </ac:spMkLst>
        </pc:spChg>
        <pc:spChg chg="mod">
          <ac:chgData name="Jurgita Mitrulevičienė" userId="14553fdb-0a76-4b2e-9d25-f65ffe1080c9" providerId="ADAL" clId="{DCD207F0-5DB6-4A25-8488-A53A4E0EBF63}" dt="2023-07-17T13:23:46.313" v="678" actId="20577"/>
          <ac:spMkLst>
            <pc:docMk/>
            <pc:sldMk cId="635454403" sldId="2152"/>
            <ac:spMk id="4" creationId="{5C154BBD-B4CB-889B-D8D5-F7CE83BA8CC1}"/>
          </ac:spMkLst>
        </pc:spChg>
        <pc:spChg chg="add del mod">
          <ac:chgData name="Jurgita Mitrulevičienė" userId="14553fdb-0a76-4b2e-9d25-f65ffe1080c9" providerId="ADAL" clId="{DCD207F0-5DB6-4A25-8488-A53A4E0EBF63}" dt="2023-07-17T13:22:23.746" v="508" actId="1076"/>
          <ac:spMkLst>
            <pc:docMk/>
            <pc:sldMk cId="635454403" sldId="2152"/>
            <ac:spMk id="5" creationId="{00FE47A5-F422-800E-4A18-D021878F4CC3}"/>
          </ac:spMkLst>
        </pc:spChg>
        <pc:spChg chg="add del mod">
          <ac:chgData name="Jurgita Mitrulevičienė" userId="14553fdb-0a76-4b2e-9d25-f65ffe1080c9" providerId="ADAL" clId="{DCD207F0-5DB6-4A25-8488-A53A4E0EBF63}" dt="2023-07-17T13:23:00.671" v="664" actId="478"/>
          <ac:spMkLst>
            <pc:docMk/>
            <pc:sldMk cId="635454403" sldId="2152"/>
            <ac:spMk id="6" creationId="{25BB6EBB-9A5A-CCEA-1402-A3277AF7E9F6}"/>
          </ac:spMkLst>
        </pc:spChg>
        <pc:spChg chg="add del mod">
          <ac:chgData name="Jurgita Mitrulevičienė" userId="14553fdb-0a76-4b2e-9d25-f65ffe1080c9" providerId="ADAL" clId="{DCD207F0-5DB6-4A25-8488-A53A4E0EBF63}" dt="2023-07-17T13:22:52.550" v="662" actId="478"/>
          <ac:spMkLst>
            <pc:docMk/>
            <pc:sldMk cId="635454403" sldId="2152"/>
            <ac:spMk id="7" creationId="{976DAAC9-D08E-4DB7-385A-C42C5C1F3523}"/>
          </ac:spMkLst>
        </pc:spChg>
        <pc:graphicFrameChg chg="add del mod">
          <ac:chgData name="Jurgita Mitrulevičienė" userId="14553fdb-0a76-4b2e-9d25-f65ffe1080c9" providerId="ADAL" clId="{DCD207F0-5DB6-4A25-8488-A53A4E0EBF63}" dt="2023-07-17T13:23:35.913" v="665" actId="478"/>
          <ac:graphicFrameMkLst>
            <pc:docMk/>
            <pc:sldMk cId="635454403" sldId="2152"/>
            <ac:graphicFrameMk id="2" creationId="{58751E3A-3151-937A-4699-F1144E248131}"/>
          </ac:graphicFrameMkLst>
        </pc:graphicFrameChg>
        <pc:picChg chg="add">
          <ac:chgData name="Jurgita Mitrulevičienė" userId="14553fdb-0a76-4b2e-9d25-f65ffe1080c9" providerId="ADAL" clId="{DCD207F0-5DB6-4A25-8488-A53A4E0EBF63}" dt="2023-07-17T13:23:37.170" v="666" actId="22"/>
          <ac:picMkLst>
            <pc:docMk/>
            <pc:sldMk cId="635454403" sldId="2152"/>
            <ac:picMk id="9" creationId="{AF96A378-9D6F-339B-0EFA-F5A799B156F6}"/>
          </ac:picMkLst>
        </pc:picChg>
      </pc:sldChg>
      <pc:sldMasterChg chg="delSldLayout">
        <pc:chgData name="Jurgita Mitrulevičienė" userId="14553fdb-0a76-4b2e-9d25-f65ffe1080c9" providerId="ADAL" clId="{DCD207F0-5DB6-4A25-8488-A53A4E0EBF63}" dt="2023-07-17T11:30:12.756" v="298" actId="47"/>
        <pc:sldMasterMkLst>
          <pc:docMk/>
          <pc:sldMasterMk cId="2285538859" sldId="2147483648"/>
        </pc:sldMasterMkLst>
        <pc:sldLayoutChg chg="del">
          <pc:chgData name="Jurgita Mitrulevičienė" userId="14553fdb-0a76-4b2e-9d25-f65ffe1080c9" providerId="ADAL" clId="{DCD207F0-5DB6-4A25-8488-A53A4E0EBF63}" dt="2023-07-17T11:30:12.756" v="298" actId="47"/>
          <pc:sldLayoutMkLst>
            <pc:docMk/>
            <pc:sldMasterMk cId="2285538859" sldId="2147483648"/>
            <pc:sldLayoutMk cId="3777145061" sldId="2147483661"/>
          </pc:sldLayoutMkLst>
        </pc:sldLayoutChg>
      </pc:sldMasterChg>
    </pc:docChg>
  </pc:docChgLst>
  <pc:docChgLst>
    <pc:chgData name="Jurgita Mitrulevičienė" userId="14553fdb-0a76-4b2e-9d25-f65ffe1080c9" providerId="ADAL" clId="{3B60AA2D-2337-4B1B-A545-FA457E3754F8}"/>
    <pc:docChg chg="undo redo custSel addSld delSld modSld sldOrd">
      <pc:chgData name="Jurgita Mitrulevičienė" userId="14553fdb-0a76-4b2e-9d25-f65ffe1080c9" providerId="ADAL" clId="{3B60AA2D-2337-4B1B-A545-FA457E3754F8}" dt="2023-05-03T13:29:08.248" v="9419" actId="20577"/>
      <pc:docMkLst>
        <pc:docMk/>
      </pc:docMkLst>
      <pc:sldChg chg="modSp">
        <pc:chgData name="Jurgita Mitrulevičienė" userId="14553fdb-0a76-4b2e-9d25-f65ffe1080c9" providerId="ADAL" clId="{3B60AA2D-2337-4B1B-A545-FA457E3754F8}" dt="2023-05-03T06:22:42.258" v="8354"/>
        <pc:sldMkLst>
          <pc:docMk/>
          <pc:sldMk cId="0" sldId="264"/>
        </pc:sldMkLst>
        <pc:spChg chg="mod">
          <ac:chgData name="Jurgita Mitrulevičienė" userId="14553fdb-0a76-4b2e-9d25-f65ffe1080c9" providerId="ADAL" clId="{3B60AA2D-2337-4B1B-A545-FA457E3754F8}" dt="2023-05-03T06:22:42.258" v="8354"/>
          <ac:spMkLst>
            <pc:docMk/>
            <pc:sldMk cId="0" sldId="264"/>
            <ac:spMk id="2" creationId="{00000000-0000-0000-0000-000000000000}"/>
          </ac:spMkLst>
        </pc:spChg>
      </pc:sldChg>
      <pc:sldChg chg="del">
        <pc:chgData name="Jurgita Mitrulevičienė" userId="14553fdb-0a76-4b2e-9d25-f65ffe1080c9" providerId="ADAL" clId="{3B60AA2D-2337-4B1B-A545-FA457E3754F8}" dt="2023-04-27T14:19:45.447" v="3127" actId="47"/>
        <pc:sldMkLst>
          <pc:docMk/>
          <pc:sldMk cId="2230705096" sldId="2109"/>
        </pc:sldMkLst>
      </pc:sldChg>
      <pc:sldChg chg="del">
        <pc:chgData name="Jurgita Mitrulevičienė" userId="14553fdb-0a76-4b2e-9d25-f65ffe1080c9" providerId="ADAL" clId="{3B60AA2D-2337-4B1B-A545-FA457E3754F8}" dt="2023-04-28T05:44:11.022" v="3280" actId="47"/>
        <pc:sldMkLst>
          <pc:docMk/>
          <pc:sldMk cId="1636352351" sldId="2110"/>
        </pc:sldMkLst>
      </pc:sldChg>
      <pc:sldChg chg="del">
        <pc:chgData name="Jurgita Mitrulevičienė" userId="14553fdb-0a76-4b2e-9d25-f65ffe1080c9" providerId="ADAL" clId="{3B60AA2D-2337-4B1B-A545-FA457E3754F8}" dt="2023-04-28T05:44:16.587" v="3282" actId="47"/>
        <pc:sldMkLst>
          <pc:docMk/>
          <pc:sldMk cId="1137505314" sldId="2111"/>
        </pc:sldMkLst>
      </pc:sldChg>
      <pc:sldChg chg="del">
        <pc:chgData name="Jurgita Mitrulevičienė" userId="14553fdb-0a76-4b2e-9d25-f65ffe1080c9" providerId="ADAL" clId="{3B60AA2D-2337-4B1B-A545-FA457E3754F8}" dt="2023-04-27T06:21:15.496" v="0" actId="47"/>
        <pc:sldMkLst>
          <pc:docMk/>
          <pc:sldMk cId="1306558369" sldId="2112"/>
        </pc:sldMkLst>
      </pc:sldChg>
      <pc:sldChg chg="del">
        <pc:chgData name="Jurgita Mitrulevičienė" userId="14553fdb-0a76-4b2e-9d25-f65ffe1080c9" providerId="ADAL" clId="{3B60AA2D-2337-4B1B-A545-FA457E3754F8}" dt="2023-04-27T06:21:17.574" v="1" actId="47"/>
        <pc:sldMkLst>
          <pc:docMk/>
          <pc:sldMk cId="934031945" sldId="2113"/>
        </pc:sldMkLst>
      </pc:sldChg>
      <pc:sldChg chg="del">
        <pc:chgData name="Jurgita Mitrulevičienė" userId="14553fdb-0a76-4b2e-9d25-f65ffe1080c9" providerId="ADAL" clId="{3B60AA2D-2337-4B1B-A545-FA457E3754F8}" dt="2023-04-27T06:21:18.871" v="2" actId="47"/>
        <pc:sldMkLst>
          <pc:docMk/>
          <pc:sldMk cId="2659947752" sldId="2114"/>
        </pc:sldMkLst>
      </pc:sldChg>
      <pc:sldChg chg="addSp delSp modSp mod">
        <pc:chgData name="Jurgita Mitrulevičienė" userId="14553fdb-0a76-4b2e-9d25-f65ffe1080c9" providerId="ADAL" clId="{3B60AA2D-2337-4B1B-A545-FA457E3754F8}" dt="2023-05-03T05:44:59.575" v="7974" actId="6549"/>
        <pc:sldMkLst>
          <pc:docMk/>
          <pc:sldMk cId="3555620541" sldId="2115"/>
        </pc:sldMkLst>
        <pc:spChg chg="add del mod">
          <ac:chgData name="Jurgita Mitrulevičienė" userId="14553fdb-0a76-4b2e-9d25-f65ffe1080c9" providerId="ADAL" clId="{3B60AA2D-2337-4B1B-A545-FA457E3754F8}" dt="2023-05-02T10:02:56.209" v="5528" actId="478"/>
          <ac:spMkLst>
            <pc:docMk/>
            <pc:sldMk cId="3555620541" sldId="2115"/>
            <ac:spMk id="3" creationId="{B79F6C20-F98D-D18B-7B14-E9154CB007B2}"/>
          </ac:spMkLst>
        </pc:spChg>
        <pc:spChg chg="mod">
          <ac:chgData name="Jurgita Mitrulevičienė" userId="14553fdb-0a76-4b2e-9d25-f65ffe1080c9" providerId="ADAL" clId="{3B60AA2D-2337-4B1B-A545-FA457E3754F8}" dt="2023-05-03T05:44:59.575" v="7974" actId="6549"/>
          <ac:spMkLst>
            <pc:docMk/>
            <pc:sldMk cId="3555620541" sldId="2115"/>
            <ac:spMk id="7" creationId="{1C871CE6-06AA-3513-FD2E-10C85023BCBF}"/>
          </ac:spMkLst>
        </pc:spChg>
        <pc:graphicFrameChg chg="add del mod modGraphic">
          <ac:chgData name="Jurgita Mitrulevičienė" userId="14553fdb-0a76-4b2e-9d25-f65ffe1080c9" providerId="ADAL" clId="{3B60AA2D-2337-4B1B-A545-FA457E3754F8}" dt="2023-05-02T10:31:56.888" v="5798" actId="20577"/>
          <ac:graphicFrameMkLst>
            <pc:docMk/>
            <pc:sldMk cId="3555620541" sldId="2115"/>
            <ac:graphicFrameMk id="8" creationId="{6554AA8B-673E-7C2A-F28B-CEAB66B2CD03}"/>
          </ac:graphicFrameMkLst>
        </pc:graphicFrameChg>
      </pc:sldChg>
      <pc:sldChg chg="del">
        <pc:chgData name="Jurgita Mitrulevičienė" userId="14553fdb-0a76-4b2e-9d25-f65ffe1080c9" providerId="ADAL" clId="{3B60AA2D-2337-4B1B-A545-FA457E3754F8}" dt="2023-04-28T05:44:14.071" v="3281" actId="47"/>
        <pc:sldMkLst>
          <pc:docMk/>
          <pc:sldMk cId="1101703371" sldId="2116"/>
        </pc:sldMkLst>
      </pc:sldChg>
      <pc:sldChg chg="modSp mod">
        <pc:chgData name="Jurgita Mitrulevičienė" userId="14553fdb-0a76-4b2e-9d25-f65ffe1080c9" providerId="ADAL" clId="{3B60AA2D-2337-4B1B-A545-FA457E3754F8}" dt="2023-05-03T05:41:03.315" v="7969" actId="6549"/>
        <pc:sldMkLst>
          <pc:docMk/>
          <pc:sldMk cId="4246884026" sldId="2117"/>
        </pc:sldMkLst>
        <pc:spChg chg="mod">
          <ac:chgData name="Jurgita Mitrulevičienė" userId="14553fdb-0a76-4b2e-9d25-f65ffe1080c9" providerId="ADAL" clId="{3B60AA2D-2337-4B1B-A545-FA457E3754F8}" dt="2023-05-03T05:41:03.315" v="7969" actId="6549"/>
          <ac:spMkLst>
            <pc:docMk/>
            <pc:sldMk cId="4246884026" sldId="2117"/>
            <ac:spMk id="4" creationId="{66BC8C4B-7DB6-95F5-115B-C3BFA238F04F}"/>
          </ac:spMkLst>
        </pc:spChg>
      </pc:sldChg>
      <pc:sldChg chg="modSp mod">
        <pc:chgData name="Jurgita Mitrulevičienė" userId="14553fdb-0a76-4b2e-9d25-f65ffe1080c9" providerId="ADAL" clId="{3B60AA2D-2337-4B1B-A545-FA457E3754F8}" dt="2023-05-03T06:03:29.864" v="8215" actId="20577"/>
        <pc:sldMkLst>
          <pc:docMk/>
          <pc:sldMk cId="4232188268" sldId="2118"/>
        </pc:sldMkLst>
        <pc:spChg chg="mod">
          <ac:chgData name="Jurgita Mitrulevičienė" userId="14553fdb-0a76-4b2e-9d25-f65ffe1080c9" providerId="ADAL" clId="{3B60AA2D-2337-4B1B-A545-FA457E3754F8}" dt="2023-05-03T05:41:07.488" v="7970" actId="6549"/>
          <ac:spMkLst>
            <pc:docMk/>
            <pc:sldMk cId="4232188268" sldId="2118"/>
            <ac:spMk id="4" creationId="{66BC8C4B-7DB6-95F5-115B-C3BFA238F04F}"/>
          </ac:spMkLst>
        </pc:spChg>
        <pc:graphicFrameChg chg="modGraphic">
          <ac:chgData name="Jurgita Mitrulevičienė" userId="14553fdb-0a76-4b2e-9d25-f65ffe1080c9" providerId="ADAL" clId="{3B60AA2D-2337-4B1B-A545-FA457E3754F8}" dt="2023-05-03T06:03:29.864" v="8215" actId="20577"/>
          <ac:graphicFrameMkLst>
            <pc:docMk/>
            <pc:sldMk cId="4232188268" sldId="2118"/>
            <ac:graphicFrameMk id="5" creationId="{BA34217A-38EA-1E57-0057-C97630541EF0}"/>
          </ac:graphicFrameMkLst>
        </pc:graphicFrameChg>
      </pc:sldChg>
      <pc:sldChg chg="modSp mod">
        <pc:chgData name="Jurgita Mitrulevičienė" userId="14553fdb-0a76-4b2e-9d25-f65ffe1080c9" providerId="ADAL" clId="{3B60AA2D-2337-4B1B-A545-FA457E3754F8}" dt="2023-05-03T05:41:13.131" v="7971" actId="6549"/>
        <pc:sldMkLst>
          <pc:docMk/>
          <pc:sldMk cId="3585862043" sldId="2119"/>
        </pc:sldMkLst>
        <pc:spChg chg="mod">
          <ac:chgData name="Jurgita Mitrulevičienė" userId="14553fdb-0a76-4b2e-9d25-f65ffe1080c9" providerId="ADAL" clId="{3B60AA2D-2337-4B1B-A545-FA457E3754F8}" dt="2023-05-03T05:41:13.131" v="7971" actId="6549"/>
          <ac:spMkLst>
            <pc:docMk/>
            <pc:sldMk cId="3585862043" sldId="2119"/>
            <ac:spMk id="4" creationId="{66BC8C4B-7DB6-95F5-115B-C3BFA238F04F}"/>
          </ac:spMkLst>
        </pc:spChg>
      </pc:sldChg>
      <pc:sldChg chg="modSp del mod">
        <pc:chgData name="Jurgita Mitrulevičienė" userId="14553fdb-0a76-4b2e-9d25-f65ffe1080c9" providerId="ADAL" clId="{3B60AA2D-2337-4B1B-A545-FA457E3754F8}" dt="2023-05-02T12:49:08.689" v="6308" actId="47"/>
        <pc:sldMkLst>
          <pc:docMk/>
          <pc:sldMk cId="644025313" sldId="2120"/>
        </pc:sldMkLst>
        <pc:spChg chg="mod">
          <ac:chgData name="Jurgita Mitrulevičienė" userId="14553fdb-0a76-4b2e-9d25-f65ffe1080c9" providerId="ADAL" clId="{3B60AA2D-2337-4B1B-A545-FA457E3754F8}" dt="2023-05-02T12:28:25.125" v="6028" actId="20577"/>
          <ac:spMkLst>
            <pc:docMk/>
            <pc:sldMk cId="644025313" sldId="2120"/>
            <ac:spMk id="4" creationId="{DE5ABD78-CA5E-0CDA-EAF6-E82F4E4AE0A8}"/>
          </ac:spMkLst>
        </pc:spChg>
        <pc:spChg chg="mod">
          <ac:chgData name="Jurgita Mitrulevičienė" userId="14553fdb-0a76-4b2e-9d25-f65ffe1080c9" providerId="ADAL" clId="{3B60AA2D-2337-4B1B-A545-FA457E3754F8}" dt="2023-05-02T12:29:06.022" v="6044" actId="20577"/>
          <ac:spMkLst>
            <pc:docMk/>
            <pc:sldMk cId="644025313" sldId="2120"/>
            <ac:spMk id="7" creationId="{6E09DA51-74F9-2600-DB80-217677BA3AC0}"/>
          </ac:spMkLst>
        </pc:spChg>
      </pc:sldChg>
      <pc:sldChg chg="del">
        <pc:chgData name="Jurgita Mitrulevičienė" userId="14553fdb-0a76-4b2e-9d25-f65ffe1080c9" providerId="ADAL" clId="{3B60AA2D-2337-4B1B-A545-FA457E3754F8}" dt="2023-04-27T06:22:19.594" v="5" actId="47"/>
        <pc:sldMkLst>
          <pc:docMk/>
          <pc:sldMk cId="3935412641" sldId="2121"/>
        </pc:sldMkLst>
      </pc:sldChg>
      <pc:sldChg chg="del">
        <pc:chgData name="Jurgita Mitrulevičienė" userId="14553fdb-0a76-4b2e-9d25-f65ffe1080c9" providerId="ADAL" clId="{3B60AA2D-2337-4B1B-A545-FA457E3754F8}" dt="2023-04-27T06:22:20.666" v="6" actId="47"/>
        <pc:sldMkLst>
          <pc:docMk/>
          <pc:sldMk cId="2480216337" sldId="2122"/>
        </pc:sldMkLst>
      </pc:sldChg>
      <pc:sldChg chg="del">
        <pc:chgData name="Jurgita Mitrulevičienė" userId="14553fdb-0a76-4b2e-9d25-f65ffe1080c9" providerId="ADAL" clId="{3B60AA2D-2337-4B1B-A545-FA457E3754F8}" dt="2023-05-02T12:48:34.380" v="6306" actId="47"/>
        <pc:sldMkLst>
          <pc:docMk/>
          <pc:sldMk cId="3187750238" sldId="2123"/>
        </pc:sldMkLst>
      </pc:sldChg>
      <pc:sldChg chg="del">
        <pc:chgData name="Jurgita Mitrulevičienė" userId="14553fdb-0a76-4b2e-9d25-f65ffe1080c9" providerId="ADAL" clId="{3B60AA2D-2337-4B1B-A545-FA457E3754F8}" dt="2023-05-02T12:48:36.139" v="6307" actId="47"/>
        <pc:sldMkLst>
          <pc:docMk/>
          <pc:sldMk cId="666878990" sldId="2124"/>
        </pc:sldMkLst>
      </pc:sldChg>
      <pc:sldChg chg="modSp del mod">
        <pc:chgData name="Jurgita Mitrulevičienė" userId="14553fdb-0a76-4b2e-9d25-f65ffe1080c9" providerId="ADAL" clId="{3B60AA2D-2337-4B1B-A545-FA457E3754F8}" dt="2023-05-02T13:16:28.036" v="6606" actId="2696"/>
        <pc:sldMkLst>
          <pc:docMk/>
          <pc:sldMk cId="2855956212" sldId="2125"/>
        </pc:sldMkLst>
        <pc:spChg chg="mod">
          <ac:chgData name="Jurgita Mitrulevičienė" userId="14553fdb-0a76-4b2e-9d25-f65ffe1080c9" providerId="ADAL" clId="{3B60AA2D-2337-4B1B-A545-FA457E3754F8}" dt="2023-05-02T13:09:58.445" v="6554" actId="20577"/>
          <ac:spMkLst>
            <pc:docMk/>
            <pc:sldMk cId="2855956212" sldId="2125"/>
            <ac:spMk id="2" creationId="{040557CF-327C-4298-9BE5-8F225E5E7C9B}"/>
          </ac:spMkLst>
        </pc:spChg>
        <pc:graphicFrameChg chg="mod">
          <ac:chgData name="Jurgita Mitrulevičienė" userId="14553fdb-0a76-4b2e-9d25-f65ffe1080c9" providerId="ADAL" clId="{3B60AA2D-2337-4B1B-A545-FA457E3754F8}" dt="2023-05-02T13:15:35.719" v="6598" actId="255"/>
          <ac:graphicFrameMkLst>
            <pc:docMk/>
            <pc:sldMk cId="2855956212" sldId="2125"/>
            <ac:graphicFrameMk id="4" creationId="{B4800A02-15FE-E963-B12F-96B523DDD9C0}"/>
          </ac:graphicFrameMkLst>
        </pc:graphicFrameChg>
      </pc:sldChg>
      <pc:sldChg chg="add">
        <pc:chgData name="Jurgita Mitrulevičienė" userId="14553fdb-0a76-4b2e-9d25-f65ffe1080c9" providerId="ADAL" clId="{3B60AA2D-2337-4B1B-A545-FA457E3754F8}" dt="2023-05-02T13:16:31.013" v="6607"/>
        <pc:sldMkLst>
          <pc:docMk/>
          <pc:sldMk cId="3640442832" sldId="2125"/>
        </pc:sldMkLst>
      </pc:sldChg>
      <pc:sldChg chg="del">
        <pc:chgData name="Jurgita Mitrulevičienė" userId="14553fdb-0a76-4b2e-9d25-f65ffe1080c9" providerId="ADAL" clId="{3B60AA2D-2337-4B1B-A545-FA457E3754F8}" dt="2023-04-27T06:22:06.613" v="3" actId="47"/>
        <pc:sldMkLst>
          <pc:docMk/>
          <pc:sldMk cId="152672965" sldId="2126"/>
        </pc:sldMkLst>
      </pc:sldChg>
      <pc:sldChg chg="modSp mod">
        <pc:chgData name="Jurgita Mitrulevičienė" userId="14553fdb-0a76-4b2e-9d25-f65ffe1080c9" providerId="ADAL" clId="{3B60AA2D-2337-4B1B-A545-FA457E3754F8}" dt="2023-05-03T06:47:50.337" v="8948" actId="20577"/>
        <pc:sldMkLst>
          <pc:docMk/>
          <pc:sldMk cId="523672764" sldId="2128"/>
        </pc:sldMkLst>
        <pc:spChg chg="mod">
          <ac:chgData name="Jurgita Mitrulevičienė" userId="14553fdb-0a76-4b2e-9d25-f65ffe1080c9" providerId="ADAL" clId="{3B60AA2D-2337-4B1B-A545-FA457E3754F8}" dt="2023-05-03T06:47:50.337" v="8948" actId="20577"/>
          <ac:spMkLst>
            <pc:docMk/>
            <pc:sldMk cId="523672764" sldId="2128"/>
            <ac:spMk id="3" creationId="{32EE7548-308F-C735-5118-DE247C355F78}"/>
          </ac:spMkLst>
        </pc:spChg>
      </pc:sldChg>
      <pc:sldChg chg="del">
        <pc:chgData name="Jurgita Mitrulevičienė" userId="14553fdb-0a76-4b2e-9d25-f65ffe1080c9" providerId="ADAL" clId="{3B60AA2D-2337-4B1B-A545-FA457E3754F8}" dt="2023-04-27T14:20:07.858" v="3128" actId="47"/>
        <pc:sldMkLst>
          <pc:docMk/>
          <pc:sldMk cId="1951103247" sldId="2129"/>
        </pc:sldMkLst>
      </pc:sldChg>
      <pc:sldChg chg="addSp delSp modSp add del mod ord">
        <pc:chgData name="Jurgita Mitrulevičienė" userId="14553fdb-0a76-4b2e-9d25-f65ffe1080c9" providerId="ADAL" clId="{3B60AA2D-2337-4B1B-A545-FA457E3754F8}" dt="2023-05-02T13:21:31.109" v="6608" actId="47"/>
        <pc:sldMkLst>
          <pc:docMk/>
          <pc:sldMk cId="2626936622" sldId="2130"/>
        </pc:sldMkLst>
        <pc:spChg chg="mod">
          <ac:chgData name="Jurgita Mitrulevičienė" userId="14553fdb-0a76-4b2e-9d25-f65ffe1080c9" providerId="ADAL" clId="{3B60AA2D-2337-4B1B-A545-FA457E3754F8}" dt="2023-05-02T13:07:38.283" v="6529"/>
          <ac:spMkLst>
            <pc:docMk/>
            <pc:sldMk cId="2626936622" sldId="2130"/>
            <ac:spMk id="3" creationId="{7451233C-C4A6-FB2E-39D2-83A2B59A9A26}"/>
          </ac:spMkLst>
        </pc:spChg>
        <pc:spChg chg="mod">
          <ac:chgData name="Jurgita Mitrulevičienė" userId="14553fdb-0a76-4b2e-9d25-f65ffe1080c9" providerId="ADAL" clId="{3B60AA2D-2337-4B1B-A545-FA457E3754F8}" dt="2023-04-27T06:34:27.267" v="190" actId="20577"/>
          <ac:spMkLst>
            <pc:docMk/>
            <pc:sldMk cId="2626936622" sldId="2130"/>
            <ac:spMk id="4" creationId="{5C154BBD-B4CB-889B-D8D5-F7CE83BA8CC1}"/>
          </ac:spMkLst>
        </pc:spChg>
        <pc:spChg chg="add del">
          <ac:chgData name="Jurgita Mitrulevičienė" userId="14553fdb-0a76-4b2e-9d25-f65ffe1080c9" providerId="ADAL" clId="{3B60AA2D-2337-4B1B-A545-FA457E3754F8}" dt="2023-04-27T06:33:54.144" v="159" actId="22"/>
          <ac:spMkLst>
            <pc:docMk/>
            <pc:sldMk cId="2626936622" sldId="2130"/>
            <ac:spMk id="5" creationId="{6F7B09A5-00CC-3D83-8760-F0C822F8CA90}"/>
          </ac:spMkLst>
        </pc:spChg>
      </pc:sldChg>
      <pc:sldChg chg="addSp delSp modSp add mod ord">
        <pc:chgData name="Jurgita Mitrulevičienė" userId="14553fdb-0a76-4b2e-9d25-f65ffe1080c9" providerId="ADAL" clId="{3B60AA2D-2337-4B1B-A545-FA457E3754F8}" dt="2023-05-02T08:36:00.651" v="5046" actId="948"/>
        <pc:sldMkLst>
          <pc:docMk/>
          <pc:sldMk cId="1291342612" sldId="2131"/>
        </pc:sldMkLst>
        <pc:spChg chg="mod">
          <ac:chgData name="Jurgita Mitrulevičienė" userId="14553fdb-0a76-4b2e-9d25-f65ffe1080c9" providerId="ADAL" clId="{3B60AA2D-2337-4B1B-A545-FA457E3754F8}" dt="2023-05-02T08:36:00.651" v="5046" actId="948"/>
          <ac:spMkLst>
            <pc:docMk/>
            <pc:sldMk cId="1291342612" sldId="2131"/>
            <ac:spMk id="3" creationId="{7451233C-C4A6-FB2E-39D2-83A2B59A9A26}"/>
          </ac:spMkLst>
        </pc:spChg>
        <pc:spChg chg="add del">
          <ac:chgData name="Jurgita Mitrulevičienė" userId="14553fdb-0a76-4b2e-9d25-f65ffe1080c9" providerId="ADAL" clId="{3B60AA2D-2337-4B1B-A545-FA457E3754F8}" dt="2023-04-27T08:06:51.426" v="1631" actId="22"/>
          <ac:spMkLst>
            <pc:docMk/>
            <pc:sldMk cId="1291342612" sldId="2131"/>
            <ac:spMk id="5" creationId="{EB5A083A-5B6B-CF76-B163-45D09205F0EF}"/>
          </ac:spMkLst>
        </pc:spChg>
        <pc:spChg chg="add del">
          <ac:chgData name="Jurgita Mitrulevičienė" userId="14553fdb-0a76-4b2e-9d25-f65ffe1080c9" providerId="ADAL" clId="{3B60AA2D-2337-4B1B-A545-FA457E3754F8}" dt="2023-04-27T08:06:55.672" v="1633" actId="22"/>
          <ac:spMkLst>
            <pc:docMk/>
            <pc:sldMk cId="1291342612" sldId="2131"/>
            <ac:spMk id="7" creationId="{6A665C29-2D35-D789-256E-359E89BD8705}"/>
          </ac:spMkLst>
        </pc:spChg>
      </pc:sldChg>
      <pc:sldChg chg="addSp modSp add mod ord">
        <pc:chgData name="Jurgita Mitrulevičienė" userId="14553fdb-0a76-4b2e-9d25-f65ffe1080c9" providerId="ADAL" clId="{3B60AA2D-2337-4B1B-A545-FA457E3754F8}" dt="2023-05-03T05:11:01.951" v="7745" actId="1076"/>
        <pc:sldMkLst>
          <pc:docMk/>
          <pc:sldMk cId="363014387" sldId="2132"/>
        </pc:sldMkLst>
        <pc:spChg chg="mod">
          <ac:chgData name="Jurgita Mitrulevičienė" userId="14553fdb-0a76-4b2e-9d25-f65ffe1080c9" providerId="ADAL" clId="{3B60AA2D-2337-4B1B-A545-FA457E3754F8}" dt="2023-05-03T05:10:41.815" v="7740" actId="6549"/>
          <ac:spMkLst>
            <pc:docMk/>
            <pc:sldMk cId="363014387" sldId="2132"/>
            <ac:spMk id="3" creationId="{7451233C-C4A6-FB2E-39D2-83A2B59A9A26}"/>
          </ac:spMkLst>
        </pc:spChg>
        <pc:spChg chg="mod">
          <ac:chgData name="Jurgita Mitrulevičienė" userId="14553fdb-0a76-4b2e-9d25-f65ffe1080c9" providerId="ADAL" clId="{3B60AA2D-2337-4B1B-A545-FA457E3754F8}" dt="2023-05-02T08:40:31.793" v="5077" actId="20577"/>
          <ac:spMkLst>
            <pc:docMk/>
            <pc:sldMk cId="363014387" sldId="2132"/>
            <ac:spMk id="4" creationId="{5C154BBD-B4CB-889B-D8D5-F7CE83BA8CC1}"/>
          </ac:spMkLst>
        </pc:spChg>
        <pc:spChg chg="add mod">
          <ac:chgData name="Jurgita Mitrulevičienė" userId="14553fdb-0a76-4b2e-9d25-f65ffe1080c9" providerId="ADAL" clId="{3B60AA2D-2337-4B1B-A545-FA457E3754F8}" dt="2023-05-03T05:11:01.951" v="7745" actId="1076"/>
          <ac:spMkLst>
            <pc:docMk/>
            <pc:sldMk cId="363014387" sldId="2132"/>
            <ac:spMk id="5" creationId="{428B3B2B-6CCF-5D6D-A39D-6B79D70DF839}"/>
          </ac:spMkLst>
        </pc:spChg>
        <pc:spChg chg="add mod">
          <ac:chgData name="Jurgita Mitrulevičienė" userId="14553fdb-0a76-4b2e-9d25-f65ffe1080c9" providerId="ADAL" clId="{3B60AA2D-2337-4B1B-A545-FA457E3754F8}" dt="2023-05-03T05:10:57.560" v="7744" actId="1076"/>
          <ac:spMkLst>
            <pc:docMk/>
            <pc:sldMk cId="363014387" sldId="2132"/>
            <ac:spMk id="6" creationId="{4B0E1F81-6D99-FAA9-42D9-54BD4D34072B}"/>
          </ac:spMkLst>
        </pc:spChg>
        <pc:spChg chg="add mod">
          <ac:chgData name="Jurgita Mitrulevičienė" userId="14553fdb-0a76-4b2e-9d25-f65ffe1080c9" providerId="ADAL" clId="{3B60AA2D-2337-4B1B-A545-FA457E3754F8}" dt="2023-05-03T05:10:54.774" v="7743" actId="1076"/>
          <ac:spMkLst>
            <pc:docMk/>
            <pc:sldMk cId="363014387" sldId="2132"/>
            <ac:spMk id="7" creationId="{20233B45-618D-EF16-1A05-3E90B013CC69}"/>
          </ac:spMkLst>
        </pc:spChg>
        <pc:spChg chg="add mod">
          <ac:chgData name="Jurgita Mitrulevičienė" userId="14553fdb-0a76-4b2e-9d25-f65ffe1080c9" providerId="ADAL" clId="{3B60AA2D-2337-4B1B-A545-FA457E3754F8}" dt="2023-05-03T05:10:53.087" v="7742" actId="1076"/>
          <ac:spMkLst>
            <pc:docMk/>
            <pc:sldMk cId="363014387" sldId="2132"/>
            <ac:spMk id="8" creationId="{6A518181-CFF3-AA67-9D3A-68F29C44ED59}"/>
          </ac:spMkLst>
        </pc:spChg>
        <pc:graphicFrameChg chg="add mod modGraphic">
          <ac:chgData name="Jurgita Mitrulevičienė" userId="14553fdb-0a76-4b2e-9d25-f65ffe1080c9" providerId="ADAL" clId="{3B60AA2D-2337-4B1B-A545-FA457E3754F8}" dt="2023-05-03T05:10:51.118" v="7741" actId="1076"/>
          <ac:graphicFrameMkLst>
            <pc:docMk/>
            <pc:sldMk cId="363014387" sldId="2132"/>
            <ac:graphicFrameMk id="2" creationId="{DD73E644-60D9-1BB8-486E-C6F7AF229ADC}"/>
          </ac:graphicFrameMkLst>
        </pc:graphicFrameChg>
      </pc:sldChg>
      <pc:sldChg chg="addSp delSp modSp add mod">
        <pc:chgData name="Jurgita Mitrulevičienė" userId="14553fdb-0a76-4b2e-9d25-f65ffe1080c9" providerId="ADAL" clId="{3B60AA2D-2337-4B1B-A545-FA457E3754F8}" dt="2023-05-03T05:11:53.864" v="7748" actId="20577"/>
        <pc:sldMkLst>
          <pc:docMk/>
          <pc:sldMk cId="1900993539" sldId="2133"/>
        </pc:sldMkLst>
        <pc:spChg chg="mod">
          <ac:chgData name="Jurgita Mitrulevičienė" userId="14553fdb-0a76-4b2e-9d25-f65ffe1080c9" providerId="ADAL" clId="{3B60AA2D-2337-4B1B-A545-FA457E3754F8}" dt="2023-05-02T14:06:35.379" v="7416" actId="6549"/>
          <ac:spMkLst>
            <pc:docMk/>
            <pc:sldMk cId="1900993539" sldId="2133"/>
            <ac:spMk id="3" creationId="{7451233C-C4A6-FB2E-39D2-83A2B59A9A26}"/>
          </ac:spMkLst>
        </pc:spChg>
        <pc:spChg chg="mod">
          <ac:chgData name="Jurgita Mitrulevičienė" userId="14553fdb-0a76-4b2e-9d25-f65ffe1080c9" providerId="ADAL" clId="{3B60AA2D-2337-4B1B-A545-FA457E3754F8}" dt="2023-04-27T08:07:11.783" v="1640" actId="20577"/>
          <ac:spMkLst>
            <pc:docMk/>
            <pc:sldMk cId="1900993539" sldId="2133"/>
            <ac:spMk id="4" creationId="{5C154BBD-B4CB-889B-D8D5-F7CE83BA8CC1}"/>
          </ac:spMkLst>
        </pc:spChg>
        <pc:graphicFrameChg chg="add del mod">
          <ac:chgData name="Jurgita Mitrulevičienė" userId="14553fdb-0a76-4b2e-9d25-f65ffe1080c9" providerId="ADAL" clId="{3B60AA2D-2337-4B1B-A545-FA457E3754F8}" dt="2023-05-02T13:24:16.805" v="6622" actId="478"/>
          <ac:graphicFrameMkLst>
            <pc:docMk/>
            <pc:sldMk cId="1900993539" sldId="2133"/>
            <ac:graphicFrameMk id="2" creationId="{AD19123A-5F3A-5FF2-CC28-D89527806792}"/>
          </ac:graphicFrameMkLst>
        </pc:graphicFrameChg>
        <pc:graphicFrameChg chg="add mod modGraphic">
          <ac:chgData name="Jurgita Mitrulevičienė" userId="14553fdb-0a76-4b2e-9d25-f65ffe1080c9" providerId="ADAL" clId="{3B60AA2D-2337-4B1B-A545-FA457E3754F8}" dt="2023-05-03T05:11:53.864" v="7748" actId="20577"/>
          <ac:graphicFrameMkLst>
            <pc:docMk/>
            <pc:sldMk cId="1900993539" sldId="2133"/>
            <ac:graphicFrameMk id="29" creationId="{02538E48-73A7-7B57-20DC-708227F7057D}"/>
          </ac:graphicFrameMkLst>
        </pc:graphicFrameChg>
        <pc:cxnChg chg="add del mod">
          <ac:chgData name="Jurgita Mitrulevičienė" userId="14553fdb-0a76-4b2e-9d25-f65ffe1080c9" providerId="ADAL" clId="{3B60AA2D-2337-4B1B-A545-FA457E3754F8}" dt="2023-05-02T13:24:16.805" v="6622" actId="478"/>
          <ac:cxnSpMkLst>
            <pc:docMk/>
            <pc:sldMk cId="1900993539" sldId="2133"/>
            <ac:cxnSpMk id="5" creationId="{42B5265C-BAD2-521E-FFEA-A43F08306715}"/>
          </ac:cxnSpMkLst>
        </pc:cxnChg>
        <pc:cxnChg chg="add del mod">
          <ac:chgData name="Jurgita Mitrulevičienė" userId="14553fdb-0a76-4b2e-9d25-f65ffe1080c9" providerId="ADAL" clId="{3B60AA2D-2337-4B1B-A545-FA457E3754F8}" dt="2023-05-02T13:24:16.805" v="6622" actId="478"/>
          <ac:cxnSpMkLst>
            <pc:docMk/>
            <pc:sldMk cId="1900993539" sldId="2133"/>
            <ac:cxnSpMk id="6" creationId="{2FDD6952-0F63-D9D7-20BD-2D95D79ADE7D}"/>
          </ac:cxnSpMkLst>
        </pc:cxnChg>
        <pc:cxnChg chg="add del mod">
          <ac:chgData name="Jurgita Mitrulevičienė" userId="14553fdb-0a76-4b2e-9d25-f65ffe1080c9" providerId="ADAL" clId="{3B60AA2D-2337-4B1B-A545-FA457E3754F8}" dt="2023-05-02T13:24:16.805" v="6622" actId="478"/>
          <ac:cxnSpMkLst>
            <pc:docMk/>
            <pc:sldMk cId="1900993539" sldId="2133"/>
            <ac:cxnSpMk id="7" creationId="{F53426C7-2946-211C-850D-CAD75DE4DD7A}"/>
          </ac:cxnSpMkLst>
        </pc:cxnChg>
        <pc:cxnChg chg="add del mod">
          <ac:chgData name="Jurgita Mitrulevičienė" userId="14553fdb-0a76-4b2e-9d25-f65ffe1080c9" providerId="ADAL" clId="{3B60AA2D-2337-4B1B-A545-FA457E3754F8}" dt="2023-05-02T13:24:16.805" v="6622" actId="478"/>
          <ac:cxnSpMkLst>
            <pc:docMk/>
            <pc:sldMk cId="1900993539" sldId="2133"/>
            <ac:cxnSpMk id="8" creationId="{F95CB903-9234-FE83-C91E-76B949F82D0D}"/>
          </ac:cxnSpMkLst>
        </pc:cxnChg>
        <pc:cxnChg chg="add del mod">
          <ac:chgData name="Jurgita Mitrulevičienė" userId="14553fdb-0a76-4b2e-9d25-f65ffe1080c9" providerId="ADAL" clId="{3B60AA2D-2337-4B1B-A545-FA457E3754F8}" dt="2023-05-02T13:24:16.805" v="6622" actId="478"/>
          <ac:cxnSpMkLst>
            <pc:docMk/>
            <pc:sldMk cId="1900993539" sldId="2133"/>
            <ac:cxnSpMk id="9" creationId="{C9E2C703-6A70-D183-9606-5F30B4E00735}"/>
          </ac:cxnSpMkLst>
        </pc:cxnChg>
        <pc:cxnChg chg="add del mod">
          <ac:chgData name="Jurgita Mitrulevičienė" userId="14553fdb-0a76-4b2e-9d25-f65ffe1080c9" providerId="ADAL" clId="{3B60AA2D-2337-4B1B-A545-FA457E3754F8}" dt="2023-05-02T13:24:16.805" v="6622" actId="478"/>
          <ac:cxnSpMkLst>
            <pc:docMk/>
            <pc:sldMk cId="1900993539" sldId="2133"/>
            <ac:cxnSpMk id="10" creationId="{1659E4E9-90ED-820C-AF2B-A6D0005D0ED1}"/>
          </ac:cxnSpMkLst>
        </pc:cxnChg>
        <pc:cxnChg chg="add del mod">
          <ac:chgData name="Jurgita Mitrulevičienė" userId="14553fdb-0a76-4b2e-9d25-f65ffe1080c9" providerId="ADAL" clId="{3B60AA2D-2337-4B1B-A545-FA457E3754F8}" dt="2023-05-02T13:24:16.805" v="6622" actId="478"/>
          <ac:cxnSpMkLst>
            <pc:docMk/>
            <pc:sldMk cId="1900993539" sldId="2133"/>
            <ac:cxnSpMk id="11" creationId="{68063147-A93F-178B-BDF2-D0F8A91DAF08}"/>
          </ac:cxnSpMkLst>
        </pc:cxnChg>
        <pc:cxnChg chg="add del mod">
          <ac:chgData name="Jurgita Mitrulevičienė" userId="14553fdb-0a76-4b2e-9d25-f65ffe1080c9" providerId="ADAL" clId="{3B60AA2D-2337-4B1B-A545-FA457E3754F8}" dt="2023-05-02T13:24:16.805" v="6622" actId="478"/>
          <ac:cxnSpMkLst>
            <pc:docMk/>
            <pc:sldMk cId="1900993539" sldId="2133"/>
            <ac:cxnSpMk id="12" creationId="{BE44D2F7-4C7F-213B-6094-E01B45D1E235}"/>
          </ac:cxnSpMkLst>
        </pc:cxnChg>
        <pc:cxnChg chg="add del mod">
          <ac:chgData name="Jurgita Mitrulevičienė" userId="14553fdb-0a76-4b2e-9d25-f65ffe1080c9" providerId="ADAL" clId="{3B60AA2D-2337-4B1B-A545-FA457E3754F8}" dt="2023-05-02T13:24:16.805" v="6622" actId="478"/>
          <ac:cxnSpMkLst>
            <pc:docMk/>
            <pc:sldMk cId="1900993539" sldId="2133"/>
            <ac:cxnSpMk id="13" creationId="{4CC31CAC-B11B-465D-AF00-BAF020A82C4E}"/>
          </ac:cxnSpMkLst>
        </pc:cxnChg>
        <pc:cxnChg chg="add del mod">
          <ac:chgData name="Jurgita Mitrulevičienė" userId="14553fdb-0a76-4b2e-9d25-f65ffe1080c9" providerId="ADAL" clId="{3B60AA2D-2337-4B1B-A545-FA457E3754F8}" dt="2023-05-02T13:24:16.805" v="6622" actId="478"/>
          <ac:cxnSpMkLst>
            <pc:docMk/>
            <pc:sldMk cId="1900993539" sldId="2133"/>
            <ac:cxnSpMk id="14" creationId="{32A0052F-04CE-9E75-6015-1722075E01C2}"/>
          </ac:cxnSpMkLst>
        </pc:cxnChg>
        <pc:cxnChg chg="add del mod">
          <ac:chgData name="Jurgita Mitrulevičienė" userId="14553fdb-0a76-4b2e-9d25-f65ffe1080c9" providerId="ADAL" clId="{3B60AA2D-2337-4B1B-A545-FA457E3754F8}" dt="2023-05-02T13:24:16.805" v="6622" actId="478"/>
          <ac:cxnSpMkLst>
            <pc:docMk/>
            <pc:sldMk cId="1900993539" sldId="2133"/>
            <ac:cxnSpMk id="15" creationId="{2CBEAD0C-C47C-8DCC-590C-FECF46C72937}"/>
          </ac:cxnSpMkLst>
        </pc:cxnChg>
        <pc:cxnChg chg="add del mod">
          <ac:chgData name="Jurgita Mitrulevičienė" userId="14553fdb-0a76-4b2e-9d25-f65ffe1080c9" providerId="ADAL" clId="{3B60AA2D-2337-4B1B-A545-FA457E3754F8}" dt="2023-05-02T13:24:16.805" v="6622" actId="478"/>
          <ac:cxnSpMkLst>
            <pc:docMk/>
            <pc:sldMk cId="1900993539" sldId="2133"/>
            <ac:cxnSpMk id="16" creationId="{68D6337F-4504-6B2B-B524-CB6412C08130}"/>
          </ac:cxnSpMkLst>
        </pc:cxnChg>
      </pc:sldChg>
      <pc:sldChg chg="addSp delSp modSp add mod">
        <pc:chgData name="Jurgita Mitrulevičienė" userId="14553fdb-0a76-4b2e-9d25-f65ffe1080c9" providerId="ADAL" clId="{3B60AA2D-2337-4B1B-A545-FA457E3754F8}" dt="2023-05-03T05:05:54.330" v="7685" actId="207"/>
        <pc:sldMkLst>
          <pc:docMk/>
          <pc:sldMk cId="2494050420" sldId="2134"/>
        </pc:sldMkLst>
        <pc:spChg chg="mod">
          <ac:chgData name="Jurgita Mitrulevičienė" userId="14553fdb-0a76-4b2e-9d25-f65ffe1080c9" providerId="ADAL" clId="{3B60AA2D-2337-4B1B-A545-FA457E3754F8}" dt="2023-05-03T05:05:54.330" v="7685" actId="207"/>
          <ac:spMkLst>
            <pc:docMk/>
            <pc:sldMk cId="2494050420" sldId="2134"/>
            <ac:spMk id="3" creationId="{7451233C-C4A6-FB2E-39D2-83A2B59A9A26}"/>
          </ac:spMkLst>
        </pc:spChg>
        <pc:spChg chg="mod">
          <ac:chgData name="Jurgita Mitrulevičienė" userId="14553fdb-0a76-4b2e-9d25-f65ffe1080c9" providerId="ADAL" clId="{3B60AA2D-2337-4B1B-A545-FA457E3754F8}" dt="2023-05-02T08:39:11.694" v="5068" actId="20577"/>
          <ac:spMkLst>
            <pc:docMk/>
            <pc:sldMk cId="2494050420" sldId="2134"/>
            <ac:spMk id="4" creationId="{5C154BBD-B4CB-889B-D8D5-F7CE83BA8CC1}"/>
          </ac:spMkLst>
        </pc:spChg>
        <pc:spChg chg="add del">
          <ac:chgData name="Jurgita Mitrulevičienė" userId="14553fdb-0a76-4b2e-9d25-f65ffe1080c9" providerId="ADAL" clId="{3B60AA2D-2337-4B1B-A545-FA457E3754F8}" dt="2023-05-02T08:38:32.561" v="5058" actId="478"/>
          <ac:spMkLst>
            <pc:docMk/>
            <pc:sldMk cId="2494050420" sldId="2134"/>
            <ac:spMk id="5" creationId="{02BA04EB-2B66-8C91-B3B0-6A3F96188CC8}"/>
          </ac:spMkLst>
        </pc:spChg>
      </pc:sldChg>
      <pc:sldChg chg="addSp modSp mod">
        <pc:chgData name="Jurgita Mitrulevičienė" userId="14553fdb-0a76-4b2e-9d25-f65ffe1080c9" providerId="ADAL" clId="{3B60AA2D-2337-4B1B-A545-FA457E3754F8}" dt="2023-05-03T06:21:51.727" v="8353" actId="14100"/>
        <pc:sldMkLst>
          <pc:docMk/>
          <pc:sldMk cId="2562567325" sldId="2135"/>
        </pc:sldMkLst>
        <pc:spChg chg="mod">
          <ac:chgData name="Jurgita Mitrulevičienė" userId="14553fdb-0a76-4b2e-9d25-f65ffe1080c9" providerId="ADAL" clId="{3B60AA2D-2337-4B1B-A545-FA457E3754F8}" dt="2023-05-03T06:07:06.706" v="8240" actId="255"/>
          <ac:spMkLst>
            <pc:docMk/>
            <pc:sldMk cId="2562567325" sldId="2135"/>
            <ac:spMk id="3" creationId="{7451233C-C4A6-FB2E-39D2-83A2B59A9A26}"/>
          </ac:spMkLst>
        </pc:spChg>
        <pc:spChg chg="add mod">
          <ac:chgData name="Jurgita Mitrulevičienė" userId="14553fdb-0a76-4b2e-9d25-f65ffe1080c9" providerId="ADAL" clId="{3B60AA2D-2337-4B1B-A545-FA457E3754F8}" dt="2023-05-03T06:21:40.642" v="8352" actId="20578"/>
          <ac:spMkLst>
            <pc:docMk/>
            <pc:sldMk cId="2562567325" sldId="2135"/>
            <ac:spMk id="6" creationId="{D5DB8597-7042-AE53-6313-76834AF69501}"/>
          </ac:spMkLst>
        </pc:spChg>
        <pc:graphicFrameChg chg="add mod modGraphic">
          <ac:chgData name="Jurgita Mitrulevičienė" userId="14553fdb-0a76-4b2e-9d25-f65ffe1080c9" providerId="ADAL" clId="{3B60AA2D-2337-4B1B-A545-FA457E3754F8}" dt="2023-05-03T06:21:51.727" v="8353" actId="14100"/>
          <ac:graphicFrameMkLst>
            <pc:docMk/>
            <pc:sldMk cId="2562567325" sldId="2135"/>
            <ac:graphicFrameMk id="2" creationId="{54450BE1-4158-B742-B0E7-E9F59F4FF224}"/>
          </ac:graphicFrameMkLst>
        </pc:graphicFrameChg>
        <pc:picChg chg="add mod">
          <ac:chgData name="Jurgita Mitrulevičienė" userId="14553fdb-0a76-4b2e-9d25-f65ffe1080c9" providerId="ADAL" clId="{3B60AA2D-2337-4B1B-A545-FA457E3754F8}" dt="2023-05-03T06:19:58.448" v="8345" actId="14100"/>
          <ac:picMkLst>
            <pc:docMk/>
            <pc:sldMk cId="2562567325" sldId="2135"/>
            <ac:picMk id="5" creationId="{94EE14F4-AA84-3349-063F-A88F1ECBEB9E}"/>
          </ac:picMkLst>
        </pc:picChg>
      </pc:sldChg>
      <pc:sldChg chg="addSp delSp modSp add mod">
        <pc:chgData name="Jurgita Mitrulevičienė" userId="14553fdb-0a76-4b2e-9d25-f65ffe1080c9" providerId="ADAL" clId="{3B60AA2D-2337-4B1B-A545-FA457E3754F8}" dt="2023-05-02T13:01:39.500" v="6356" actId="6549"/>
        <pc:sldMkLst>
          <pc:docMk/>
          <pc:sldMk cId="2758005803" sldId="2135"/>
        </pc:sldMkLst>
        <pc:spChg chg="mod">
          <ac:chgData name="Jurgita Mitrulevičienė" userId="14553fdb-0a76-4b2e-9d25-f65ffe1080c9" providerId="ADAL" clId="{3B60AA2D-2337-4B1B-A545-FA457E3754F8}" dt="2023-05-02T08:23:16.565" v="4866" actId="20577"/>
          <ac:spMkLst>
            <pc:docMk/>
            <pc:sldMk cId="2758005803" sldId="2135"/>
            <ac:spMk id="3" creationId="{7451233C-C4A6-FB2E-39D2-83A2B59A9A26}"/>
          </ac:spMkLst>
        </pc:spChg>
        <pc:spChg chg="mod">
          <ac:chgData name="Jurgita Mitrulevičienė" userId="14553fdb-0a76-4b2e-9d25-f65ffe1080c9" providerId="ADAL" clId="{3B60AA2D-2337-4B1B-A545-FA457E3754F8}" dt="2023-05-02T13:01:39.500" v="6356" actId="6549"/>
          <ac:spMkLst>
            <pc:docMk/>
            <pc:sldMk cId="2758005803" sldId="2135"/>
            <ac:spMk id="4" creationId="{5C154BBD-B4CB-889B-D8D5-F7CE83BA8CC1}"/>
          </ac:spMkLst>
        </pc:spChg>
        <pc:spChg chg="add del">
          <ac:chgData name="Jurgita Mitrulevičienė" userId="14553fdb-0a76-4b2e-9d25-f65ffe1080c9" providerId="ADAL" clId="{3B60AA2D-2337-4B1B-A545-FA457E3754F8}" dt="2023-04-27T08:41:10.519" v="2384" actId="22"/>
          <ac:spMkLst>
            <pc:docMk/>
            <pc:sldMk cId="2758005803" sldId="2135"/>
            <ac:spMk id="5" creationId="{952B135E-D57F-0DA2-4EC1-70D303846472}"/>
          </ac:spMkLst>
        </pc:spChg>
        <pc:spChg chg="add del">
          <ac:chgData name="Jurgita Mitrulevičienė" userId="14553fdb-0a76-4b2e-9d25-f65ffe1080c9" providerId="ADAL" clId="{3B60AA2D-2337-4B1B-A545-FA457E3754F8}" dt="2023-04-27T08:41:09.849" v="2383" actId="22"/>
          <ac:spMkLst>
            <pc:docMk/>
            <pc:sldMk cId="2758005803" sldId="2135"/>
            <ac:spMk id="7" creationId="{84DB073E-1051-3C8A-E4C8-A0E6012D26F3}"/>
          </ac:spMkLst>
        </pc:spChg>
      </pc:sldChg>
      <pc:sldChg chg="modSp add mod">
        <pc:chgData name="Jurgita Mitrulevičienė" userId="14553fdb-0a76-4b2e-9d25-f65ffe1080c9" providerId="ADAL" clId="{3B60AA2D-2337-4B1B-A545-FA457E3754F8}" dt="2023-05-03T06:18:19.567" v="8329" actId="14100"/>
        <pc:sldMkLst>
          <pc:docMk/>
          <pc:sldMk cId="1376739037" sldId="2136"/>
        </pc:sldMkLst>
        <pc:spChg chg="mod">
          <ac:chgData name="Jurgita Mitrulevičienė" userId="14553fdb-0a76-4b2e-9d25-f65ffe1080c9" providerId="ADAL" clId="{3B60AA2D-2337-4B1B-A545-FA457E3754F8}" dt="2023-05-03T06:18:19.567" v="8329" actId="14100"/>
          <ac:spMkLst>
            <pc:docMk/>
            <pc:sldMk cId="1376739037" sldId="2136"/>
            <ac:spMk id="3" creationId="{7451233C-C4A6-FB2E-39D2-83A2B59A9A26}"/>
          </ac:spMkLst>
        </pc:spChg>
        <pc:spChg chg="mod">
          <ac:chgData name="Jurgita Mitrulevičienė" userId="14553fdb-0a76-4b2e-9d25-f65ffe1080c9" providerId="ADAL" clId="{3B60AA2D-2337-4B1B-A545-FA457E3754F8}" dt="2023-05-03T06:09:41.816" v="8257" actId="20577"/>
          <ac:spMkLst>
            <pc:docMk/>
            <pc:sldMk cId="1376739037" sldId="2136"/>
            <ac:spMk id="4" creationId="{5C154BBD-B4CB-889B-D8D5-F7CE83BA8CC1}"/>
          </ac:spMkLst>
        </pc:spChg>
      </pc:sldChg>
      <pc:sldChg chg="modSp add mod">
        <pc:chgData name="Jurgita Mitrulevičienė" userId="14553fdb-0a76-4b2e-9d25-f65ffe1080c9" providerId="ADAL" clId="{3B60AA2D-2337-4B1B-A545-FA457E3754F8}" dt="2023-05-03T13:29:08.248" v="9419" actId="20577"/>
        <pc:sldMkLst>
          <pc:docMk/>
          <pc:sldMk cId="3370006122" sldId="2137"/>
        </pc:sldMkLst>
        <pc:spChg chg="mod">
          <ac:chgData name="Jurgita Mitrulevičienė" userId="14553fdb-0a76-4b2e-9d25-f65ffe1080c9" providerId="ADAL" clId="{3B60AA2D-2337-4B1B-A545-FA457E3754F8}" dt="2023-05-03T13:29:08.248" v="9419" actId="20577"/>
          <ac:spMkLst>
            <pc:docMk/>
            <pc:sldMk cId="3370006122" sldId="2137"/>
            <ac:spMk id="3" creationId="{7451233C-C4A6-FB2E-39D2-83A2B59A9A26}"/>
          </ac:spMkLst>
        </pc:spChg>
        <pc:spChg chg="mod">
          <ac:chgData name="Jurgita Mitrulevičienė" userId="14553fdb-0a76-4b2e-9d25-f65ffe1080c9" providerId="ADAL" clId="{3B60AA2D-2337-4B1B-A545-FA457E3754F8}" dt="2023-04-28T05:46:39.209" v="3366" actId="207"/>
          <ac:spMkLst>
            <pc:docMk/>
            <pc:sldMk cId="3370006122" sldId="2137"/>
            <ac:spMk id="4" creationId="{5C154BBD-B4CB-889B-D8D5-F7CE83BA8CC1}"/>
          </ac:spMkLst>
        </pc:spChg>
      </pc:sldChg>
      <pc:sldChg chg="addSp delSp modSp add mod">
        <pc:chgData name="Jurgita Mitrulevičienė" userId="14553fdb-0a76-4b2e-9d25-f65ffe1080c9" providerId="ADAL" clId="{3B60AA2D-2337-4B1B-A545-FA457E3754F8}" dt="2023-05-03T05:44:54.681" v="7973" actId="6549"/>
        <pc:sldMkLst>
          <pc:docMk/>
          <pc:sldMk cId="2655243292" sldId="2138"/>
        </pc:sldMkLst>
        <pc:spChg chg="add del mod">
          <ac:chgData name="Jurgita Mitrulevičienė" userId="14553fdb-0a76-4b2e-9d25-f65ffe1080c9" providerId="ADAL" clId="{3B60AA2D-2337-4B1B-A545-FA457E3754F8}" dt="2023-05-02T09:02:30.328" v="5140" actId="478"/>
          <ac:spMkLst>
            <pc:docMk/>
            <pc:sldMk cId="2655243292" sldId="2138"/>
            <ac:spMk id="3" creationId="{D46D7DBC-C256-4ADC-1AA6-BCA04DB703FC}"/>
          </ac:spMkLst>
        </pc:spChg>
        <pc:spChg chg="add del">
          <ac:chgData name="Jurgita Mitrulevičienė" userId="14553fdb-0a76-4b2e-9d25-f65ffe1080c9" providerId="ADAL" clId="{3B60AA2D-2337-4B1B-A545-FA457E3754F8}" dt="2023-05-02T12:56:48.314" v="6310" actId="22"/>
          <ac:spMkLst>
            <pc:docMk/>
            <pc:sldMk cId="2655243292" sldId="2138"/>
            <ac:spMk id="5" creationId="{743BA6F3-0099-9B17-80CC-F80714C5D0B4}"/>
          </ac:spMkLst>
        </pc:spChg>
        <pc:spChg chg="add mod">
          <ac:chgData name="Jurgita Mitrulevičienė" userId="14553fdb-0a76-4b2e-9d25-f65ffe1080c9" providerId="ADAL" clId="{3B60AA2D-2337-4B1B-A545-FA457E3754F8}" dt="2023-05-02T12:57:25.658" v="6314" actId="14100"/>
          <ac:spMkLst>
            <pc:docMk/>
            <pc:sldMk cId="2655243292" sldId="2138"/>
            <ac:spMk id="6" creationId="{77F2E1E2-17D2-3ACC-CE4C-4117A3559224}"/>
          </ac:spMkLst>
        </pc:spChg>
        <pc:spChg chg="mod">
          <ac:chgData name="Jurgita Mitrulevičienė" userId="14553fdb-0a76-4b2e-9d25-f65ffe1080c9" providerId="ADAL" clId="{3B60AA2D-2337-4B1B-A545-FA457E3754F8}" dt="2023-05-03T05:44:54.681" v="7973" actId="6549"/>
          <ac:spMkLst>
            <pc:docMk/>
            <pc:sldMk cId="2655243292" sldId="2138"/>
            <ac:spMk id="7" creationId="{1C871CE6-06AA-3513-FD2E-10C85023BCBF}"/>
          </ac:spMkLst>
        </pc:spChg>
        <pc:graphicFrameChg chg="add del mod modGraphic">
          <ac:chgData name="Jurgita Mitrulevičienė" userId="14553fdb-0a76-4b2e-9d25-f65ffe1080c9" providerId="ADAL" clId="{3B60AA2D-2337-4B1B-A545-FA457E3754F8}" dt="2023-05-02T10:03:34.686" v="5535" actId="14100"/>
          <ac:graphicFrameMkLst>
            <pc:docMk/>
            <pc:sldMk cId="2655243292" sldId="2138"/>
            <ac:graphicFrameMk id="8" creationId="{6554AA8B-673E-7C2A-F28B-CEAB66B2CD03}"/>
          </ac:graphicFrameMkLst>
        </pc:graphicFrameChg>
        <pc:graphicFrameChg chg="add del mod">
          <ac:chgData name="Jurgita Mitrulevičienė" userId="14553fdb-0a76-4b2e-9d25-f65ffe1080c9" providerId="ADAL" clId="{3B60AA2D-2337-4B1B-A545-FA457E3754F8}" dt="2023-05-02T13:04:28.287" v="6482" actId="478"/>
          <ac:graphicFrameMkLst>
            <pc:docMk/>
            <pc:sldMk cId="2655243292" sldId="2138"/>
            <ac:graphicFrameMk id="9" creationId="{D5E5173A-C6F0-7471-9F58-D653C94CAA43}"/>
          </ac:graphicFrameMkLst>
        </pc:graphicFrameChg>
      </pc:sldChg>
      <pc:sldChg chg="add del">
        <pc:chgData name="Jurgita Mitrulevičienė" userId="14553fdb-0a76-4b2e-9d25-f65ffe1080c9" providerId="ADAL" clId="{3B60AA2D-2337-4B1B-A545-FA457E3754F8}" dt="2023-05-02T09:02:56.118" v="5148"/>
        <pc:sldMkLst>
          <pc:docMk/>
          <pc:sldMk cId="3172891738" sldId="2139"/>
        </pc:sldMkLst>
      </pc:sldChg>
      <pc:sldChg chg="addSp delSp modSp add mod">
        <pc:chgData name="Jurgita Mitrulevičienė" userId="14553fdb-0a76-4b2e-9d25-f65ffe1080c9" providerId="ADAL" clId="{3B60AA2D-2337-4B1B-A545-FA457E3754F8}" dt="2023-05-03T05:45:42.643" v="7976" actId="6549"/>
        <pc:sldMkLst>
          <pc:docMk/>
          <pc:sldMk cId="3317851735" sldId="2139"/>
        </pc:sldMkLst>
        <pc:spChg chg="add del mod">
          <ac:chgData name="Jurgita Mitrulevičienė" userId="14553fdb-0a76-4b2e-9d25-f65ffe1080c9" providerId="ADAL" clId="{3B60AA2D-2337-4B1B-A545-FA457E3754F8}" dt="2023-05-02T10:10:36.522" v="5553" actId="478"/>
          <ac:spMkLst>
            <pc:docMk/>
            <pc:sldMk cId="3317851735" sldId="2139"/>
            <ac:spMk id="3" creationId="{8BE3A7A1-5B4D-F547-13CD-BDD8607977B6}"/>
          </ac:spMkLst>
        </pc:spChg>
        <pc:spChg chg="mod">
          <ac:chgData name="Jurgita Mitrulevičienė" userId="14553fdb-0a76-4b2e-9d25-f65ffe1080c9" providerId="ADAL" clId="{3B60AA2D-2337-4B1B-A545-FA457E3754F8}" dt="2023-05-03T05:45:05.544" v="7975" actId="6549"/>
          <ac:spMkLst>
            <pc:docMk/>
            <pc:sldMk cId="3317851735" sldId="2139"/>
            <ac:spMk id="7" creationId="{1C871CE6-06AA-3513-FD2E-10C85023BCBF}"/>
          </ac:spMkLst>
        </pc:spChg>
        <pc:graphicFrameChg chg="add del mod modGraphic">
          <ac:chgData name="Jurgita Mitrulevičienė" userId="14553fdb-0a76-4b2e-9d25-f65ffe1080c9" providerId="ADAL" clId="{3B60AA2D-2337-4B1B-A545-FA457E3754F8}" dt="2023-05-03T05:45:42.643" v="7976" actId="6549"/>
          <ac:graphicFrameMkLst>
            <pc:docMk/>
            <pc:sldMk cId="3317851735" sldId="2139"/>
            <ac:graphicFrameMk id="8" creationId="{6554AA8B-673E-7C2A-F28B-CEAB66B2CD03}"/>
          </ac:graphicFrameMkLst>
        </pc:graphicFrameChg>
      </pc:sldChg>
      <pc:sldChg chg="modSp add mod">
        <pc:chgData name="Jurgita Mitrulevičienė" userId="14553fdb-0a76-4b2e-9d25-f65ffe1080c9" providerId="ADAL" clId="{3B60AA2D-2337-4B1B-A545-FA457E3754F8}" dt="2023-05-03T05:45:50.642" v="7977" actId="6549"/>
        <pc:sldMkLst>
          <pc:docMk/>
          <pc:sldMk cId="2203761154" sldId="2140"/>
        </pc:sldMkLst>
        <pc:spChg chg="mod">
          <ac:chgData name="Jurgita Mitrulevičienė" userId="14553fdb-0a76-4b2e-9d25-f65ffe1080c9" providerId="ADAL" clId="{3B60AA2D-2337-4B1B-A545-FA457E3754F8}" dt="2023-05-03T05:45:50.642" v="7977" actId="6549"/>
          <ac:spMkLst>
            <pc:docMk/>
            <pc:sldMk cId="2203761154" sldId="2140"/>
            <ac:spMk id="7" creationId="{1C871CE6-06AA-3513-FD2E-10C85023BCBF}"/>
          </ac:spMkLst>
        </pc:spChg>
        <pc:graphicFrameChg chg="mod modGraphic">
          <ac:chgData name="Jurgita Mitrulevičienė" userId="14553fdb-0a76-4b2e-9d25-f65ffe1080c9" providerId="ADAL" clId="{3B60AA2D-2337-4B1B-A545-FA457E3754F8}" dt="2023-05-02T12:27:04.760" v="6017"/>
          <ac:graphicFrameMkLst>
            <pc:docMk/>
            <pc:sldMk cId="2203761154" sldId="2140"/>
            <ac:graphicFrameMk id="8" creationId="{6554AA8B-673E-7C2A-F28B-CEAB66B2CD03}"/>
          </ac:graphicFrameMkLst>
        </pc:graphicFrameChg>
      </pc:sldChg>
      <pc:sldChg chg="modSp add mod">
        <pc:chgData name="Jurgita Mitrulevičienė" userId="14553fdb-0a76-4b2e-9d25-f65ffe1080c9" providerId="ADAL" clId="{3B60AA2D-2337-4B1B-A545-FA457E3754F8}" dt="2023-05-03T05:45:55.789" v="7978" actId="6549"/>
        <pc:sldMkLst>
          <pc:docMk/>
          <pc:sldMk cId="2339662347" sldId="2141"/>
        </pc:sldMkLst>
        <pc:spChg chg="mod">
          <ac:chgData name="Jurgita Mitrulevičienė" userId="14553fdb-0a76-4b2e-9d25-f65ffe1080c9" providerId="ADAL" clId="{3B60AA2D-2337-4B1B-A545-FA457E3754F8}" dt="2023-05-03T05:45:55.789" v="7978" actId="6549"/>
          <ac:spMkLst>
            <pc:docMk/>
            <pc:sldMk cId="2339662347" sldId="2141"/>
            <ac:spMk id="7" creationId="{1C871CE6-06AA-3513-FD2E-10C85023BCBF}"/>
          </ac:spMkLst>
        </pc:spChg>
        <pc:graphicFrameChg chg="modGraphic">
          <ac:chgData name="Jurgita Mitrulevičienė" userId="14553fdb-0a76-4b2e-9d25-f65ffe1080c9" providerId="ADAL" clId="{3B60AA2D-2337-4B1B-A545-FA457E3754F8}" dt="2023-05-02T12:27:47.749" v="6020" actId="255"/>
          <ac:graphicFrameMkLst>
            <pc:docMk/>
            <pc:sldMk cId="2339662347" sldId="2141"/>
            <ac:graphicFrameMk id="8" creationId="{6554AA8B-673E-7C2A-F28B-CEAB66B2CD03}"/>
          </ac:graphicFrameMkLst>
        </pc:graphicFrameChg>
      </pc:sldChg>
      <pc:sldChg chg="addSp delSp modSp add mod">
        <pc:chgData name="Jurgita Mitrulevičienė" userId="14553fdb-0a76-4b2e-9d25-f65ffe1080c9" providerId="ADAL" clId="{3B60AA2D-2337-4B1B-A545-FA457E3754F8}" dt="2023-05-03T05:46:03.767" v="7979" actId="6549"/>
        <pc:sldMkLst>
          <pc:docMk/>
          <pc:sldMk cId="1470404650" sldId="2142"/>
        </pc:sldMkLst>
        <pc:spChg chg="add del mod">
          <ac:chgData name="Jurgita Mitrulevičienė" userId="14553fdb-0a76-4b2e-9d25-f65ffe1080c9" providerId="ADAL" clId="{3B60AA2D-2337-4B1B-A545-FA457E3754F8}" dt="2023-05-02T12:46:48.440" v="6299" actId="478"/>
          <ac:spMkLst>
            <pc:docMk/>
            <pc:sldMk cId="1470404650" sldId="2142"/>
            <ac:spMk id="3" creationId="{0820E2DF-5327-B190-7631-2AC44AE67DB1}"/>
          </ac:spMkLst>
        </pc:spChg>
        <pc:spChg chg="mod">
          <ac:chgData name="Jurgita Mitrulevičienė" userId="14553fdb-0a76-4b2e-9d25-f65ffe1080c9" providerId="ADAL" clId="{3B60AA2D-2337-4B1B-A545-FA457E3754F8}" dt="2023-05-03T05:46:03.767" v="7979" actId="6549"/>
          <ac:spMkLst>
            <pc:docMk/>
            <pc:sldMk cId="1470404650" sldId="2142"/>
            <ac:spMk id="4" creationId="{DE5ABD78-CA5E-0CDA-EAF6-E82F4E4AE0A8}"/>
          </ac:spMkLst>
        </pc:spChg>
        <pc:spChg chg="mod">
          <ac:chgData name="Jurgita Mitrulevičienė" userId="14553fdb-0a76-4b2e-9d25-f65ffe1080c9" providerId="ADAL" clId="{3B60AA2D-2337-4B1B-A545-FA457E3754F8}" dt="2023-05-02T12:47:42.957" v="6305" actId="13926"/>
          <ac:spMkLst>
            <pc:docMk/>
            <pc:sldMk cId="1470404650" sldId="2142"/>
            <ac:spMk id="7" creationId="{6E09DA51-74F9-2600-DB80-217677BA3AC0}"/>
          </ac:spMkLst>
        </pc:spChg>
        <pc:graphicFrameChg chg="del">
          <ac:chgData name="Jurgita Mitrulevičienė" userId="14553fdb-0a76-4b2e-9d25-f65ffe1080c9" providerId="ADAL" clId="{3B60AA2D-2337-4B1B-A545-FA457E3754F8}" dt="2023-05-02T12:46:31.997" v="6297" actId="478"/>
          <ac:graphicFrameMkLst>
            <pc:docMk/>
            <pc:sldMk cId="1470404650" sldId="2142"/>
            <ac:graphicFrameMk id="5" creationId="{B56646A1-260C-6495-9DD4-E5CE264F74D6}"/>
          </ac:graphicFrameMkLst>
        </pc:graphicFrameChg>
      </pc:sldChg>
      <pc:sldChg chg="addSp delSp modSp add mod">
        <pc:chgData name="Jurgita Mitrulevičienė" userId="14553fdb-0a76-4b2e-9d25-f65ffe1080c9" providerId="ADAL" clId="{3B60AA2D-2337-4B1B-A545-FA457E3754F8}" dt="2023-05-03T06:17:58.220" v="8325" actId="20577"/>
        <pc:sldMkLst>
          <pc:docMk/>
          <pc:sldMk cId="4188601085" sldId="2143"/>
        </pc:sldMkLst>
        <pc:spChg chg="add del mod">
          <ac:chgData name="Jurgita Mitrulevičienė" userId="14553fdb-0a76-4b2e-9d25-f65ffe1080c9" providerId="ADAL" clId="{3B60AA2D-2337-4B1B-A545-FA457E3754F8}" dt="2023-05-02T12:58:24.023" v="6323"/>
          <ac:spMkLst>
            <pc:docMk/>
            <pc:sldMk cId="4188601085" sldId="2143"/>
            <ac:spMk id="3" creationId="{C4A82C8B-05F8-24EE-10F2-E3265FD24851}"/>
          </ac:spMkLst>
        </pc:spChg>
        <pc:spChg chg="add mod">
          <ac:chgData name="Jurgita Mitrulevičienė" userId="14553fdb-0a76-4b2e-9d25-f65ffe1080c9" providerId="ADAL" clId="{3B60AA2D-2337-4B1B-A545-FA457E3754F8}" dt="2023-05-03T06:17:58.220" v="8325" actId="20577"/>
          <ac:spMkLst>
            <pc:docMk/>
            <pc:sldMk cId="4188601085" sldId="2143"/>
            <ac:spMk id="5" creationId="{0F9FE8CD-0044-6DFB-BD4D-7025676A914D}"/>
          </ac:spMkLst>
        </pc:spChg>
        <pc:spChg chg="del">
          <ac:chgData name="Jurgita Mitrulevičienė" userId="14553fdb-0a76-4b2e-9d25-f65ffe1080c9" providerId="ADAL" clId="{3B60AA2D-2337-4B1B-A545-FA457E3754F8}" dt="2023-05-02T13:00:59.797" v="6353" actId="478"/>
          <ac:spMkLst>
            <pc:docMk/>
            <pc:sldMk cId="4188601085" sldId="2143"/>
            <ac:spMk id="6" creationId="{77F2E1E2-17D2-3ACC-CE4C-4117A3559224}"/>
          </ac:spMkLst>
        </pc:spChg>
        <pc:spChg chg="mod">
          <ac:chgData name="Jurgita Mitrulevičienė" userId="14553fdb-0a76-4b2e-9d25-f65ffe1080c9" providerId="ADAL" clId="{3B60AA2D-2337-4B1B-A545-FA457E3754F8}" dt="2023-05-03T06:10:20.763" v="8260" actId="20577"/>
          <ac:spMkLst>
            <pc:docMk/>
            <pc:sldMk cId="4188601085" sldId="2143"/>
            <ac:spMk id="7" creationId="{1C871CE6-06AA-3513-FD2E-10C85023BCBF}"/>
          </ac:spMkLst>
        </pc:spChg>
        <pc:graphicFrameChg chg="add mod">
          <ac:chgData name="Jurgita Mitrulevičienė" userId="14553fdb-0a76-4b2e-9d25-f65ffe1080c9" providerId="ADAL" clId="{3B60AA2D-2337-4B1B-A545-FA457E3754F8}" dt="2023-05-03T06:17:24.695" v="8320" actId="1076"/>
          <ac:graphicFrameMkLst>
            <pc:docMk/>
            <pc:sldMk cId="4188601085" sldId="2143"/>
            <ac:graphicFrameMk id="4" creationId="{6FC87485-58A2-CFAA-C4A8-B8FE972F37EC}"/>
          </ac:graphicFrameMkLst>
        </pc:graphicFrameChg>
        <pc:graphicFrameChg chg="del modGraphic">
          <ac:chgData name="Jurgita Mitrulevičienė" userId="14553fdb-0a76-4b2e-9d25-f65ffe1080c9" providerId="ADAL" clId="{3B60AA2D-2337-4B1B-A545-FA457E3754F8}" dt="2023-05-02T12:58:05.652" v="6321" actId="478"/>
          <ac:graphicFrameMkLst>
            <pc:docMk/>
            <pc:sldMk cId="4188601085" sldId="2143"/>
            <ac:graphicFrameMk id="8" creationId="{6554AA8B-673E-7C2A-F28B-CEAB66B2CD03}"/>
          </ac:graphicFrameMkLst>
        </pc:graphicFrameChg>
        <pc:graphicFrameChg chg="del">
          <ac:chgData name="Jurgita Mitrulevičienė" userId="14553fdb-0a76-4b2e-9d25-f65ffe1080c9" providerId="ADAL" clId="{3B60AA2D-2337-4B1B-A545-FA457E3754F8}" dt="2023-05-02T12:58:21.494" v="6322" actId="21"/>
          <ac:graphicFrameMkLst>
            <pc:docMk/>
            <pc:sldMk cId="4188601085" sldId="2143"/>
            <ac:graphicFrameMk id="9" creationId="{D5E5173A-C6F0-7471-9F58-D653C94CAA43}"/>
          </ac:graphicFrameMkLst>
        </pc:graphicFrameChg>
      </pc:sldChg>
      <pc:sldChg chg="modSp mod ord">
        <pc:chgData name="Jurgita Mitrulevičienė" userId="14553fdb-0a76-4b2e-9d25-f65ffe1080c9" providerId="ADAL" clId="{3B60AA2D-2337-4B1B-A545-FA457E3754F8}" dt="2023-05-03T06:45:04.547" v="8722"/>
        <pc:sldMkLst>
          <pc:docMk/>
          <pc:sldMk cId="2333861849" sldId="2144"/>
        </pc:sldMkLst>
        <pc:graphicFrameChg chg="mod modGraphic">
          <ac:chgData name="Jurgita Mitrulevičienė" userId="14553fdb-0a76-4b2e-9d25-f65ffe1080c9" providerId="ADAL" clId="{3B60AA2D-2337-4B1B-A545-FA457E3754F8}" dt="2023-05-03T05:15:00.748" v="7760" actId="6549"/>
          <ac:graphicFrameMkLst>
            <pc:docMk/>
            <pc:sldMk cId="2333861849" sldId="2144"/>
            <ac:graphicFrameMk id="2" creationId="{D526E401-82D9-DA5B-57D4-02D4F6F5FC6E}"/>
          </ac:graphicFrameMkLst>
        </pc:graphicFrameChg>
      </pc:sldChg>
      <pc:sldChg chg="addSp delSp modSp add mod">
        <pc:chgData name="Jurgita Mitrulevičienė" userId="14553fdb-0a76-4b2e-9d25-f65ffe1080c9" providerId="ADAL" clId="{3B60AA2D-2337-4B1B-A545-FA457E3754F8}" dt="2023-05-03T06:23:55.164" v="8359" actId="207"/>
        <pc:sldMkLst>
          <pc:docMk/>
          <pc:sldMk cId="165669136" sldId="2145"/>
        </pc:sldMkLst>
        <pc:spChg chg="mod">
          <ac:chgData name="Jurgita Mitrulevičienė" userId="14553fdb-0a76-4b2e-9d25-f65ffe1080c9" providerId="ADAL" clId="{3B60AA2D-2337-4B1B-A545-FA457E3754F8}" dt="2023-05-03T05:27:55.957" v="7805" actId="6549"/>
          <ac:spMkLst>
            <pc:docMk/>
            <pc:sldMk cId="165669136" sldId="2145"/>
            <ac:spMk id="3" creationId="{7451233C-C4A6-FB2E-39D2-83A2B59A9A26}"/>
          </ac:spMkLst>
        </pc:spChg>
        <pc:spChg chg="mod">
          <ac:chgData name="Jurgita Mitrulevičienė" userId="14553fdb-0a76-4b2e-9d25-f65ffe1080c9" providerId="ADAL" clId="{3B60AA2D-2337-4B1B-A545-FA457E3754F8}" dt="2023-05-03T06:15:02.257" v="8307" actId="20577"/>
          <ac:spMkLst>
            <pc:docMk/>
            <pc:sldMk cId="165669136" sldId="2145"/>
            <ac:spMk id="4" creationId="{5C154BBD-B4CB-889B-D8D5-F7CE83BA8CC1}"/>
          </ac:spMkLst>
        </pc:spChg>
        <pc:spChg chg="add del">
          <ac:chgData name="Jurgita Mitrulevičienė" userId="14553fdb-0a76-4b2e-9d25-f65ffe1080c9" providerId="ADAL" clId="{3B60AA2D-2337-4B1B-A545-FA457E3754F8}" dt="2023-05-03T06:23:07.390" v="8355" actId="478"/>
          <ac:spMkLst>
            <pc:docMk/>
            <pc:sldMk cId="165669136" sldId="2145"/>
            <ac:spMk id="7" creationId="{0CB34BD4-ED23-C557-1871-3ECBEBAF542C}"/>
          </ac:spMkLst>
        </pc:spChg>
        <pc:spChg chg="add mod">
          <ac:chgData name="Jurgita Mitrulevičienė" userId="14553fdb-0a76-4b2e-9d25-f65ffe1080c9" providerId="ADAL" clId="{3B60AA2D-2337-4B1B-A545-FA457E3754F8}" dt="2023-05-03T06:16:39.832" v="8318" actId="1076"/>
          <ac:spMkLst>
            <pc:docMk/>
            <pc:sldMk cId="165669136" sldId="2145"/>
            <ac:spMk id="8" creationId="{4F22E229-B2D9-6901-ADED-7544DCA776D5}"/>
          </ac:spMkLst>
        </pc:spChg>
        <pc:graphicFrameChg chg="add mod modGraphic">
          <ac:chgData name="Jurgita Mitrulevičienė" userId="14553fdb-0a76-4b2e-9d25-f65ffe1080c9" providerId="ADAL" clId="{3B60AA2D-2337-4B1B-A545-FA457E3754F8}" dt="2023-05-03T06:23:55.164" v="8359" actId="207"/>
          <ac:graphicFrameMkLst>
            <pc:docMk/>
            <pc:sldMk cId="165669136" sldId="2145"/>
            <ac:graphicFrameMk id="2" creationId="{8E59D96E-E7FF-0230-9DAC-C44AE87EF41C}"/>
          </ac:graphicFrameMkLst>
        </pc:graphicFrameChg>
        <pc:picChg chg="add mod">
          <ac:chgData name="Jurgita Mitrulevičienė" userId="14553fdb-0a76-4b2e-9d25-f65ffe1080c9" providerId="ADAL" clId="{3B60AA2D-2337-4B1B-A545-FA457E3754F8}" dt="2023-05-03T06:16:36.096" v="8317" actId="14100"/>
          <ac:picMkLst>
            <pc:docMk/>
            <pc:sldMk cId="165669136" sldId="2145"/>
            <ac:picMk id="5" creationId="{5AB32776-30C7-1314-7BBA-D15DFD366C25}"/>
          </ac:picMkLst>
        </pc:picChg>
      </pc:sldChg>
      <pc:sldChg chg="modSp new del mod">
        <pc:chgData name="Jurgita Mitrulevičienė" userId="14553fdb-0a76-4b2e-9d25-f65ffe1080c9" providerId="ADAL" clId="{3B60AA2D-2337-4B1B-A545-FA457E3754F8}" dt="2023-05-03T05:47:27.051" v="8006" actId="47"/>
        <pc:sldMkLst>
          <pc:docMk/>
          <pc:sldMk cId="345245584" sldId="2146"/>
        </pc:sldMkLst>
        <pc:spChg chg="mod">
          <ac:chgData name="Jurgita Mitrulevičienė" userId="14553fdb-0a76-4b2e-9d25-f65ffe1080c9" providerId="ADAL" clId="{3B60AA2D-2337-4B1B-A545-FA457E3754F8}" dt="2023-05-03T05:46:58.456" v="8005" actId="113"/>
          <ac:spMkLst>
            <pc:docMk/>
            <pc:sldMk cId="345245584" sldId="2146"/>
            <ac:spMk id="2" creationId="{225E8E14-4740-B87B-7AC7-5B270EB268DD}"/>
          </ac:spMkLst>
        </pc:spChg>
      </pc:sldChg>
      <pc:sldChg chg="modSp add mod">
        <pc:chgData name="Jurgita Mitrulevičienė" userId="14553fdb-0a76-4b2e-9d25-f65ffe1080c9" providerId="ADAL" clId="{3B60AA2D-2337-4B1B-A545-FA457E3754F8}" dt="2023-05-03T12:57:19.107" v="9250" actId="20577"/>
        <pc:sldMkLst>
          <pc:docMk/>
          <pc:sldMk cId="3615251263" sldId="2146"/>
        </pc:sldMkLst>
        <pc:spChg chg="mod">
          <ac:chgData name="Jurgita Mitrulevičienė" userId="14553fdb-0a76-4b2e-9d25-f65ffe1080c9" providerId="ADAL" clId="{3B60AA2D-2337-4B1B-A545-FA457E3754F8}" dt="2023-05-03T12:57:19.107" v="9250" actId="20577"/>
          <ac:spMkLst>
            <pc:docMk/>
            <pc:sldMk cId="3615251263" sldId="2146"/>
            <ac:spMk id="3" creationId="{7451233C-C4A6-FB2E-39D2-83A2B59A9A26}"/>
          </ac:spMkLst>
        </pc:spChg>
        <pc:spChg chg="mod">
          <ac:chgData name="Jurgita Mitrulevičienė" userId="14553fdb-0a76-4b2e-9d25-f65ffe1080c9" providerId="ADAL" clId="{3B60AA2D-2337-4B1B-A545-FA457E3754F8}" dt="2023-05-03T06:18:54.195" v="8336" actId="207"/>
          <ac:spMkLst>
            <pc:docMk/>
            <pc:sldMk cId="3615251263" sldId="2146"/>
            <ac:spMk id="4" creationId="{5C154BBD-B4CB-889B-D8D5-F7CE83BA8CC1}"/>
          </ac:spMkLst>
        </pc:spChg>
      </pc:sldChg>
      <pc:sldChg chg="modSp add mod ord">
        <pc:chgData name="Jurgita Mitrulevičienė" userId="14553fdb-0a76-4b2e-9d25-f65ffe1080c9" providerId="ADAL" clId="{3B60AA2D-2337-4B1B-A545-FA457E3754F8}" dt="2023-05-03T13:28:30.675" v="9418"/>
        <pc:sldMkLst>
          <pc:docMk/>
          <pc:sldMk cId="131722865" sldId="2147"/>
        </pc:sldMkLst>
        <pc:spChg chg="mod">
          <ac:chgData name="Jurgita Mitrulevičienė" userId="14553fdb-0a76-4b2e-9d25-f65ffe1080c9" providerId="ADAL" clId="{3B60AA2D-2337-4B1B-A545-FA457E3754F8}" dt="2023-05-03T13:27:43.704" v="9416" actId="20577"/>
          <ac:spMkLst>
            <pc:docMk/>
            <pc:sldMk cId="131722865" sldId="2147"/>
            <ac:spMk id="3" creationId="{7451233C-C4A6-FB2E-39D2-83A2B59A9A26}"/>
          </ac:spMkLst>
        </pc:spChg>
        <pc:spChg chg="mod">
          <ac:chgData name="Jurgita Mitrulevičienė" userId="14553fdb-0a76-4b2e-9d25-f65ffe1080c9" providerId="ADAL" clId="{3B60AA2D-2337-4B1B-A545-FA457E3754F8}" dt="2023-05-03T06:32:00.039" v="8384" actId="20577"/>
          <ac:spMkLst>
            <pc:docMk/>
            <pc:sldMk cId="131722865" sldId="2147"/>
            <ac:spMk id="4" creationId="{5C154BBD-B4CB-889B-D8D5-F7CE83BA8CC1}"/>
          </ac:spMkLst>
        </pc:spChg>
      </pc:sldChg>
      <pc:sldChg chg="modSp del mod">
        <pc:chgData name="Jurgita Mitrulevičienė" userId="14553fdb-0a76-4b2e-9d25-f65ffe1080c9" providerId="ADAL" clId="{3B60AA2D-2337-4B1B-A545-FA457E3754F8}" dt="2023-05-03T06:31:25.347" v="8360" actId="47"/>
        <pc:sldMkLst>
          <pc:docMk/>
          <pc:sldMk cId="1008088794" sldId="2147"/>
        </pc:sldMkLst>
        <pc:picChg chg="mod">
          <ac:chgData name="Jurgita Mitrulevičienė" userId="14553fdb-0a76-4b2e-9d25-f65ffe1080c9" providerId="ADAL" clId="{3B60AA2D-2337-4B1B-A545-FA457E3754F8}" dt="2023-05-03T06:13:37.260" v="8272" actId="1076"/>
          <ac:picMkLst>
            <pc:docMk/>
            <pc:sldMk cId="1008088794" sldId="2147"/>
            <ac:picMk id="6" creationId="{293D7A8F-3603-5F82-9F84-8DAFD75ED08D}"/>
          </ac:picMkLst>
        </pc:picChg>
      </pc:sldChg>
      <pc:sldChg chg="add del">
        <pc:chgData name="Jurgita Mitrulevičienė" userId="14553fdb-0a76-4b2e-9d25-f65ffe1080c9" providerId="ADAL" clId="{3B60AA2D-2337-4B1B-A545-FA457E3754F8}" dt="2023-05-03T05:47:38.893" v="8009" actId="47"/>
        <pc:sldMkLst>
          <pc:docMk/>
          <pc:sldMk cId="1128399291" sldId="2147"/>
        </pc:sldMkLst>
      </pc:sldChg>
      <pc:sldChg chg="modSp add mod">
        <pc:chgData name="Jurgita Mitrulevičienė" userId="14553fdb-0a76-4b2e-9d25-f65ffe1080c9" providerId="ADAL" clId="{3B60AA2D-2337-4B1B-A545-FA457E3754F8}" dt="2023-05-03T06:43:58.757" v="8697" actId="20577"/>
        <pc:sldMkLst>
          <pc:docMk/>
          <pc:sldMk cId="2933403918" sldId="2148"/>
        </pc:sldMkLst>
        <pc:spChg chg="mod">
          <ac:chgData name="Jurgita Mitrulevičienė" userId="14553fdb-0a76-4b2e-9d25-f65ffe1080c9" providerId="ADAL" clId="{3B60AA2D-2337-4B1B-A545-FA457E3754F8}" dt="2023-05-03T06:43:58.757" v="8697" actId="20577"/>
          <ac:spMkLst>
            <pc:docMk/>
            <pc:sldMk cId="2933403918" sldId="2148"/>
            <ac:spMk id="4" creationId="{5C154BBD-B4CB-889B-D8D5-F7CE83BA8CC1}"/>
          </ac:spMkLst>
        </pc:spChg>
      </pc:sldChg>
      <pc:sldChg chg="modSp add mod">
        <pc:chgData name="Jurgita Mitrulevičienė" userId="14553fdb-0a76-4b2e-9d25-f65ffe1080c9" providerId="ADAL" clId="{3B60AA2D-2337-4B1B-A545-FA457E3754F8}" dt="2023-05-03T06:45:47.020" v="8759" actId="20577"/>
        <pc:sldMkLst>
          <pc:docMk/>
          <pc:sldMk cId="1496724637" sldId="2149"/>
        </pc:sldMkLst>
        <pc:spChg chg="mod">
          <ac:chgData name="Jurgita Mitrulevičienė" userId="14553fdb-0a76-4b2e-9d25-f65ffe1080c9" providerId="ADAL" clId="{3B60AA2D-2337-4B1B-A545-FA457E3754F8}" dt="2023-05-03T06:45:47.020" v="8759" actId="20577"/>
          <ac:spMkLst>
            <pc:docMk/>
            <pc:sldMk cId="1496724637" sldId="2149"/>
            <ac:spMk id="3" creationId="{7451233C-C4A6-FB2E-39D2-83A2B59A9A26}"/>
          </ac:spMkLst>
        </pc:spChg>
        <pc:spChg chg="mod">
          <ac:chgData name="Jurgita Mitrulevičienė" userId="14553fdb-0a76-4b2e-9d25-f65ffe1080c9" providerId="ADAL" clId="{3B60AA2D-2337-4B1B-A545-FA457E3754F8}" dt="2023-05-03T06:44:30.143" v="8720" actId="20577"/>
          <ac:spMkLst>
            <pc:docMk/>
            <pc:sldMk cId="1496724637" sldId="2149"/>
            <ac:spMk id="4" creationId="{5C154BBD-B4CB-889B-D8D5-F7CE83BA8CC1}"/>
          </ac:spMkLst>
        </pc:spChg>
      </pc:sldChg>
      <pc:sldChg chg="modSp add mod">
        <pc:chgData name="Jurgita Mitrulevičienė" userId="14553fdb-0a76-4b2e-9d25-f65ffe1080c9" providerId="ADAL" clId="{3B60AA2D-2337-4B1B-A545-FA457E3754F8}" dt="2023-05-03T08:54:39.653" v="9083" actId="20577"/>
        <pc:sldMkLst>
          <pc:docMk/>
          <pc:sldMk cId="1117633424" sldId="2150"/>
        </pc:sldMkLst>
        <pc:spChg chg="mod">
          <ac:chgData name="Jurgita Mitrulevičienė" userId="14553fdb-0a76-4b2e-9d25-f65ffe1080c9" providerId="ADAL" clId="{3B60AA2D-2337-4B1B-A545-FA457E3754F8}" dt="2023-05-03T08:50:45.623" v="8968" actId="20577"/>
          <ac:spMkLst>
            <pc:docMk/>
            <pc:sldMk cId="1117633424" sldId="2150"/>
            <ac:spMk id="2" creationId="{962B7494-D0DB-95AB-C2A7-0AA929B92CCE}"/>
          </ac:spMkLst>
        </pc:spChg>
        <pc:spChg chg="mod">
          <ac:chgData name="Jurgita Mitrulevičienė" userId="14553fdb-0a76-4b2e-9d25-f65ffe1080c9" providerId="ADAL" clId="{3B60AA2D-2337-4B1B-A545-FA457E3754F8}" dt="2023-05-03T08:54:39.653" v="9083" actId="20577"/>
          <ac:spMkLst>
            <pc:docMk/>
            <pc:sldMk cId="1117633424" sldId="2150"/>
            <ac:spMk id="3" creationId="{32EE7548-308F-C735-5118-DE247C355F78}"/>
          </ac:spMkLst>
        </pc:spChg>
      </pc:sldChg>
      <pc:sldMasterChg chg="delSldLayout">
        <pc:chgData name="Jurgita Mitrulevičienė" userId="14553fdb-0a76-4b2e-9d25-f65ffe1080c9" providerId="ADAL" clId="{3B60AA2D-2337-4B1B-A545-FA457E3754F8}" dt="2023-05-02T13:16:28.036" v="6606" actId="2696"/>
        <pc:sldMasterMkLst>
          <pc:docMk/>
          <pc:sldMasterMk cId="2285538859" sldId="2147483648"/>
        </pc:sldMasterMkLst>
        <pc:sldLayoutChg chg="del">
          <pc:chgData name="Jurgita Mitrulevičienė" userId="14553fdb-0a76-4b2e-9d25-f65ffe1080c9" providerId="ADAL" clId="{3B60AA2D-2337-4B1B-A545-FA457E3754F8}" dt="2023-05-02T13:16:28.036" v="6606" actId="2696"/>
          <pc:sldLayoutMkLst>
            <pc:docMk/>
            <pc:sldMasterMk cId="2285538859" sldId="2147483648"/>
            <pc:sldLayoutMk cId="3009981604" sldId="2147483661"/>
          </pc:sldLayoutMkLst>
        </pc:sldLayoutChg>
      </pc:sldMasterChg>
    </pc:docChg>
  </pc:docChgLst>
  <pc:docChgLst>
    <pc:chgData name="Jurgita Mitrulevičienė" userId="14553fdb-0a76-4b2e-9d25-f65ffe1080c9" providerId="ADAL" clId="{882DD874-16F3-4051-BF37-894891033061}"/>
    <pc:docChg chg="undo redo custSel addSld delSld modSld">
      <pc:chgData name="Jurgita Mitrulevičienė" userId="14553fdb-0a76-4b2e-9d25-f65ffe1080c9" providerId="ADAL" clId="{882DD874-16F3-4051-BF37-894891033061}" dt="2023-08-17T05:14:43.499" v="2132" actId="5793"/>
      <pc:docMkLst>
        <pc:docMk/>
      </pc:docMkLst>
      <pc:sldChg chg="modSp mod">
        <pc:chgData name="Jurgita Mitrulevičienė" userId="14553fdb-0a76-4b2e-9d25-f65ffe1080c9" providerId="ADAL" clId="{882DD874-16F3-4051-BF37-894891033061}" dt="2023-08-16T08:44:42.019" v="17" actId="20577"/>
        <pc:sldMkLst>
          <pc:docMk/>
          <pc:sldMk cId="0" sldId="264"/>
        </pc:sldMkLst>
        <pc:spChg chg="mod">
          <ac:chgData name="Jurgita Mitrulevičienė" userId="14553fdb-0a76-4b2e-9d25-f65ffe1080c9" providerId="ADAL" clId="{882DD874-16F3-4051-BF37-894891033061}" dt="2023-08-16T08:44:42.019" v="17" actId="20577"/>
          <ac:spMkLst>
            <pc:docMk/>
            <pc:sldMk cId="0" sldId="264"/>
            <ac:spMk id="2" creationId="{00000000-0000-0000-0000-000000000000}"/>
          </ac:spMkLst>
        </pc:spChg>
      </pc:sldChg>
      <pc:sldChg chg="del">
        <pc:chgData name="Jurgita Mitrulevičienė" userId="14553fdb-0a76-4b2e-9d25-f65ffe1080c9" providerId="ADAL" clId="{882DD874-16F3-4051-BF37-894891033061}" dt="2023-08-16T12:43:08.603" v="1517" actId="47"/>
        <pc:sldMkLst>
          <pc:docMk/>
          <pc:sldMk cId="523672764" sldId="2128"/>
        </pc:sldMkLst>
      </pc:sldChg>
      <pc:sldChg chg="addSp delSp modSp mod setBg">
        <pc:chgData name="Jurgita Mitrulevičienė" userId="14553fdb-0a76-4b2e-9d25-f65ffe1080c9" providerId="ADAL" clId="{882DD874-16F3-4051-BF37-894891033061}" dt="2023-08-16T12:10:38.537" v="1117"/>
        <pc:sldMkLst>
          <pc:docMk/>
          <pc:sldMk cId="2494050420" sldId="2134"/>
        </pc:sldMkLst>
        <pc:spChg chg="mod">
          <ac:chgData name="Jurgita Mitrulevičienė" userId="14553fdb-0a76-4b2e-9d25-f65ffe1080c9" providerId="ADAL" clId="{882DD874-16F3-4051-BF37-894891033061}" dt="2023-08-16T09:42:59.241" v="369" actId="26606"/>
          <ac:spMkLst>
            <pc:docMk/>
            <pc:sldMk cId="2494050420" sldId="2134"/>
            <ac:spMk id="3" creationId="{7451233C-C4A6-FB2E-39D2-83A2B59A9A26}"/>
          </ac:spMkLst>
        </pc:spChg>
        <pc:spChg chg="mod">
          <ac:chgData name="Jurgita Mitrulevičienė" userId="14553fdb-0a76-4b2e-9d25-f65ffe1080c9" providerId="ADAL" clId="{882DD874-16F3-4051-BF37-894891033061}" dt="2023-08-16T12:10:38.537" v="1117"/>
          <ac:spMkLst>
            <pc:docMk/>
            <pc:sldMk cId="2494050420" sldId="2134"/>
            <ac:spMk id="4" creationId="{5C154BBD-B4CB-889B-D8D5-F7CE83BA8CC1}"/>
          </ac:spMkLst>
        </pc:spChg>
        <pc:spChg chg="add del">
          <ac:chgData name="Jurgita Mitrulevičienė" userId="14553fdb-0a76-4b2e-9d25-f65ffe1080c9" providerId="ADAL" clId="{882DD874-16F3-4051-BF37-894891033061}" dt="2023-08-16T09:42:59.241" v="369" actId="26606"/>
          <ac:spMkLst>
            <pc:docMk/>
            <pc:sldMk cId="2494050420" sldId="2134"/>
            <ac:spMk id="9" creationId="{B6FACB3C-9069-4791-BC5C-0DB7CD19B853}"/>
          </ac:spMkLst>
        </pc:spChg>
        <pc:spChg chg="add del">
          <ac:chgData name="Jurgita Mitrulevičienė" userId="14553fdb-0a76-4b2e-9d25-f65ffe1080c9" providerId="ADAL" clId="{882DD874-16F3-4051-BF37-894891033061}" dt="2023-08-16T09:42:59.241" v="369" actId="26606"/>
          <ac:spMkLst>
            <pc:docMk/>
            <pc:sldMk cId="2494050420" sldId="2134"/>
            <ac:spMk id="11" creationId="{71F2038E-D777-4B76-81DD-DD13EE91B9DD}"/>
          </ac:spMkLst>
        </pc:spChg>
        <pc:grpChg chg="add del">
          <ac:chgData name="Jurgita Mitrulevičienė" userId="14553fdb-0a76-4b2e-9d25-f65ffe1080c9" providerId="ADAL" clId="{882DD874-16F3-4051-BF37-894891033061}" dt="2023-08-16T09:42:59.241" v="369" actId="26606"/>
          <ac:grpSpMkLst>
            <pc:docMk/>
            <pc:sldMk cId="2494050420" sldId="2134"/>
            <ac:grpSpMk id="13" creationId="{DD354807-230F-4402-B1B9-F733A8F1F190}"/>
          </ac:grpSpMkLst>
        </pc:grpChg>
        <pc:graphicFrameChg chg="add del mod modGraphic">
          <ac:chgData name="Jurgita Mitrulevičienė" userId="14553fdb-0a76-4b2e-9d25-f65ffe1080c9" providerId="ADAL" clId="{882DD874-16F3-4051-BF37-894891033061}" dt="2023-08-16T12:01:30.982" v="882"/>
          <ac:graphicFrameMkLst>
            <pc:docMk/>
            <pc:sldMk cId="2494050420" sldId="2134"/>
            <ac:graphicFrameMk id="2" creationId="{2869542A-38E5-F184-39E7-A0F3EE0F9067}"/>
          </ac:graphicFrameMkLst>
        </pc:graphicFrameChg>
      </pc:sldChg>
      <pc:sldChg chg="del">
        <pc:chgData name="Jurgita Mitrulevičienė" userId="14553fdb-0a76-4b2e-9d25-f65ffe1080c9" providerId="ADAL" clId="{882DD874-16F3-4051-BF37-894891033061}" dt="2023-08-16T12:42:56.188" v="1513" actId="47"/>
        <pc:sldMkLst>
          <pc:docMk/>
          <pc:sldMk cId="2562567325" sldId="2135"/>
        </pc:sldMkLst>
      </pc:sldChg>
      <pc:sldChg chg="del">
        <pc:chgData name="Jurgita Mitrulevičienė" userId="14553fdb-0a76-4b2e-9d25-f65ffe1080c9" providerId="ADAL" clId="{882DD874-16F3-4051-BF37-894891033061}" dt="2023-08-16T12:43:02.574" v="1516" actId="47"/>
        <pc:sldMkLst>
          <pc:docMk/>
          <pc:sldMk cId="1470404650" sldId="2142"/>
        </pc:sldMkLst>
      </pc:sldChg>
      <pc:sldChg chg="del">
        <pc:chgData name="Jurgita Mitrulevičienė" userId="14553fdb-0a76-4b2e-9d25-f65ffe1080c9" providerId="ADAL" clId="{882DD874-16F3-4051-BF37-894891033061}" dt="2023-08-16T12:42:47.160" v="1511" actId="47"/>
        <pc:sldMkLst>
          <pc:docMk/>
          <pc:sldMk cId="4188601085" sldId="2143"/>
        </pc:sldMkLst>
      </pc:sldChg>
      <pc:sldChg chg="del">
        <pc:chgData name="Jurgita Mitrulevičienė" userId="14553fdb-0a76-4b2e-9d25-f65ffe1080c9" providerId="ADAL" clId="{882DD874-16F3-4051-BF37-894891033061}" dt="2023-08-16T12:42:43.978" v="1510" actId="47"/>
        <pc:sldMkLst>
          <pc:docMk/>
          <pc:sldMk cId="165669136" sldId="2145"/>
        </pc:sldMkLst>
      </pc:sldChg>
      <pc:sldChg chg="del">
        <pc:chgData name="Jurgita Mitrulevičienė" userId="14553fdb-0a76-4b2e-9d25-f65ffe1080c9" providerId="ADAL" clId="{882DD874-16F3-4051-BF37-894891033061}" dt="2023-08-16T12:42:58.524" v="1514" actId="47"/>
        <pc:sldMkLst>
          <pc:docMk/>
          <pc:sldMk cId="3615251263" sldId="2146"/>
        </pc:sldMkLst>
      </pc:sldChg>
      <pc:sldChg chg="del">
        <pc:chgData name="Jurgita Mitrulevičienė" userId="14553fdb-0a76-4b2e-9d25-f65ffe1080c9" providerId="ADAL" clId="{882DD874-16F3-4051-BF37-894891033061}" dt="2023-08-16T12:43:00.508" v="1515" actId="47"/>
        <pc:sldMkLst>
          <pc:docMk/>
          <pc:sldMk cId="131722865" sldId="2147"/>
        </pc:sldMkLst>
      </pc:sldChg>
      <pc:sldChg chg="del">
        <pc:chgData name="Jurgita Mitrulevičienė" userId="14553fdb-0a76-4b2e-9d25-f65ffe1080c9" providerId="ADAL" clId="{882DD874-16F3-4051-BF37-894891033061}" dt="2023-08-16T12:42:54.160" v="1512" actId="47"/>
        <pc:sldMkLst>
          <pc:docMk/>
          <pc:sldMk cId="2933403918" sldId="2148"/>
        </pc:sldMkLst>
      </pc:sldChg>
      <pc:sldChg chg="modSp mod">
        <pc:chgData name="Jurgita Mitrulevičienė" userId="14553fdb-0a76-4b2e-9d25-f65ffe1080c9" providerId="ADAL" clId="{882DD874-16F3-4051-BF37-894891033061}" dt="2023-08-17T05:14:43.499" v="2132" actId="5793"/>
        <pc:sldMkLst>
          <pc:docMk/>
          <pc:sldMk cId="1117633424" sldId="2150"/>
        </pc:sldMkLst>
        <pc:spChg chg="mod">
          <ac:chgData name="Jurgita Mitrulevičienė" userId="14553fdb-0a76-4b2e-9d25-f65ffe1080c9" providerId="ADAL" clId="{882DD874-16F3-4051-BF37-894891033061}" dt="2023-08-16T12:48:29.597" v="1716" actId="20577"/>
          <ac:spMkLst>
            <pc:docMk/>
            <pc:sldMk cId="1117633424" sldId="2150"/>
            <ac:spMk id="2" creationId="{962B7494-D0DB-95AB-C2A7-0AA929B92CCE}"/>
          </ac:spMkLst>
        </pc:spChg>
        <pc:spChg chg="mod">
          <ac:chgData name="Jurgita Mitrulevičienė" userId="14553fdb-0a76-4b2e-9d25-f65ffe1080c9" providerId="ADAL" clId="{882DD874-16F3-4051-BF37-894891033061}" dt="2023-08-17T05:14:43.499" v="2132" actId="5793"/>
          <ac:spMkLst>
            <pc:docMk/>
            <pc:sldMk cId="1117633424" sldId="2150"/>
            <ac:spMk id="3" creationId="{32EE7548-308F-C735-5118-DE247C355F78}"/>
          </ac:spMkLst>
        </pc:spChg>
      </pc:sldChg>
      <pc:sldChg chg="modSp del mod">
        <pc:chgData name="Jurgita Mitrulevičienė" userId="14553fdb-0a76-4b2e-9d25-f65ffe1080c9" providerId="ADAL" clId="{882DD874-16F3-4051-BF37-894891033061}" dt="2023-08-16T12:42:34.869" v="1508" actId="47"/>
        <pc:sldMkLst>
          <pc:docMk/>
          <pc:sldMk cId="522198391" sldId="2151"/>
        </pc:sldMkLst>
        <pc:spChg chg="mod">
          <ac:chgData name="Jurgita Mitrulevičienė" userId="14553fdb-0a76-4b2e-9d25-f65ffe1080c9" providerId="ADAL" clId="{882DD874-16F3-4051-BF37-894891033061}" dt="2023-08-16T11:11:08.732" v="733" actId="20577"/>
          <ac:spMkLst>
            <pc:docMk/>
            <pc:sldMk cId="522198391" sldId="2151"/>
            <ac:spMk id="4" creationId="{5C154BBD-B4CB-889B-D8D5-F7CE83BA8CC1}"/>
          </ac:spMkLst>
        </pc:spChg>
      </pc:sldChg>
      <pc:sldChg chg="del">
        <pc:chgData name="Jurgita Mitrulevičienė" userId="14553fdb-0a76-4b2e-9d25-f65ffe1080c9" providerId="ADAL" clId="{882DD874-16F3-4051-BF37-894891033061}" dt="2023-08-16T12:42:38.340" v="1509" actId="47"/>
        <pc:sldMkLst>
          <pc:docMk/>
          <pc:sldMk cId="635454403" sldId="2152"/>
        </pc:sldMkLst>
      </pc:sldChg>
      <pc:sldChg chg="addSp delSp modSp add mod">
        <pc:chgData name="Jurgita Mitrulevičienė" userId="14553fdb-0a76-4b2e-9d25-f65ffe1080c9" providerId="ADAL" clId="{882DD874-16F3-4051-BF37-894891033061}" dt="2023-08-17T05:09:57.001" v="2124" actId="20577"/>
        <pc:sldMkLst>
          <pc:docMk/>
          <pc:sldMk cId="1062585246" sldId="2153"/>
        </pc:sldMkLst>
        <pc:spChg chg="mod">
          <ac:chgData name="Jurgita Mitrulevičienė" userId="14553fdb-0a76-4b2e-9d25-f65ffe1080c9" providerId="ADAL" clId="{882DD874-16F3-4051-BF37-894891033061}" dt="2023-08-16T12:28:38.621" v="1389" actId="20577"/>
          <ac:spMkLst>
            <pc:docMk/>
            <pc:sldMk cId="1062585246" sldId="2153"/>
            <ac:spMk id="3" creationId="{7451233C-C4A6-FB2E-39D2-83A2B59A9A26}"/>
          </ac:spMkLst>
        </pc:spChg>
        <pc:spChg chg="mod">
          <ac:chgData name="Jurgita Mitrulevičienė" userId="14553fdb-0a76-4b2e-9d25-f65ffe1080c9" providerId="ADAL" clId="{882DD874-16F3-4051-BF37-894891033061}" dt="2023-08-16T12:30:53.943" v="1403" actId="20577"/>
          <ac:spMkLst>
            <pc:docMk/>
            <pc:sldMk cId="1062585246" sldId="2153"/>
            <ac:spMk id="4" creationId="{5C154BBD-B4CB-889B-D8D5-F7CE83BA8CC1}"/>
          </ac:spMkLst>
        </pc:spChg>
        <pc:graphicFrameChg chg="del">
          <ac:chgData name="Jurgita Mitrulevičienė" userId="14553fdb-0a76-4b2e-9d25-f65ffe1080c9" providerId="ADAL" clId="{882DD874-16F3-4051-BF37-894891033061}" dt="2023-08-16T11:52:49.241" v="735" actId="478"/>
          <ac:graphicFrameMkLst>
            <pc:docMk/>
            <pc:sldMk cId="1062585246" sldId="2153"/>
            <ac:graphicFrameMk id="2" creationId="{46673B67-45D6-E49C-C057-184A2D467D76}"/>
          </ac:graphicFrameMkLst>
        </pc:graphicFrameChg>
        <pc:graphicFrameChg chg="add mod modGraphic">
          <ac:chgData name="Jurgita Mitrulevičienė" userId="14553fdb-0a76-4b2e-9d25-f65ffe1080c9" providerId="ADAL" clId="{882DD874-16F3-4051-BF37-894891033061}" dt="2023-08-17T05:09:57.001" v="2124" actId="20577"/>
          <ac:graphicFrameMkLst>
            <pc:docMk/>
            <pc:sldMk cId="1062585246" sldId="2153"/>
            <ac:graphicFrameMk id="5" creationId="{2EC8408A-3991-7830-5927-DFB49B9E9744}"/>
          </ac:graphicFrameMkLst>
        </pc:graphicFrameChg>
      </pc:sldChg>
      <pc:sldChg chg="addSp delSp modSp add mod">
        <pc:chgData name="Jurgita Mitrulevičienė" userId="14553fdb-0a76-4b2e-9d25-f65ffe1080c9" providerId="ADAL" clId="{882DD874-16F3-4051-BF37-894891033061}" dt="2023-08-16T12:42:31.036" v="1507" actId="20577"/>
        <pc:sldMkLst>
          <pc:docMk/>
          <pc:sldMk cId="2626250449" sldId="2154"/>
        </pc:sldMkLst>
        <pc:spChg chg="mod">
          <ac:chgData name="Jurgita Mitrulevičienė" userId="14553fdb-0a76-4b2e-9d25-f65ffe1080c9" providerId="ADAL" clId="{882DD874-16F3-4051-BF37-894891033061}" dt="2023-08-16T12:42:31.036" v="1507" actId="20577"/>
          <ac:spMkLst>
            <pc:docMk/>
            <pc:sldMk cId="2626250449" sldId="2154"/>
            <ac:spMk id="3" creationId="{7451233C-C4A6-FB2E-39D2-83A2B59A9A26}"/>
          </ac:spMkLst>
        </pc:spChg>
        <pc:spChg chg="mod">
          <ac:chgData name="Jurgita Mitrulevičienė" userId="14553fdb-0a76-4b2e-9d25-f65ffe1080c9" providerId="ADAL" clId="{882DD874-16F3-4051-BF37-894891033061}" dt="2023-08-16T12:31:06.756" v="1406" actId="20577"/>
          <ac:spMkLst>
            <pc:docMk/>
            <pc:sldMk cId="2626250449" sldId="2154"/>
            <ac:spMk id="4" creationId="{5C154BBD-B4CB-889B-D8D5-F7CE83BA8CC1}"/>
          </ac:spMkLst>
        </pc:spChg>
        <pc:graphicFrameChg chg="del">
          <ac:chgData name="Jurgita Mitrulevičienė" userId="14553fdb-0a76-4b2e-9d25-f65ffe1080c9" providerId="ADAL" clId="{882DD874-16F3-4051-BF37-894891033061}" dt="2023-08-16T12:41:59.062" v="1484" actId="478"/>
          <ac:graphicFrameMkLst>
            <pc:docMk/>
            <pc:sldMk cId="2626250449" sldId="2154"/>
            <ac:graphicFrameMk id="5" creationId="{2EC8408A-3991-7830-5927-DFB49B9E9744}"/>
          </ac:graphicFrameMkLst>
        </pc:graphicFrameChg>
        <pc:picChg chg="add mod">
          <ac:chgData name="Jurgita Mitrulevičienė" userId="14553fdb-0a76-4b2e-9d25-f65ffe1080c9" providerId="ADAL" clId="{882DD874-16F3-4051-BF37-894891033061}" dt="2023-08-16T12:42:16.600" v="1489" actId="1076"/>
          <ac:picMkLst>
            <pc:docMk/>
            <pc:sldMk cId="2626250449" sldId="2154"/>
            <ac:picMk id="2" creationId="{D85DFC83-20A6-CF39-02A1-FE9E241D02F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515BCB-D7F6-44A3-B247-BB18BC842FEC}" type="datetimeFigureOut">
              <a:rPr lang="lt-LT" smtClean="0"/>
              <a:t>2023-08-18</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A8119-299F-442E-AD42-007B5ED9C630}" type="slidenum">
              <a:rPr lang="lt-LT" smtClean="0"/>
              <a:t>‹#›</a:t>
            </a:fld>
            <a:endParaRPr lang="lt-LT"/>
          </a:p>
        </p:txBody>
      </p:sp>
    </p:spTree>
    <p:extLst>
      <p:ext uri="{BB962C8B-B14F-4D97-AF65-F5344CB8AC3E}">
        <p14:creationId xmlns:p14="http://schemas.microsoft.com/office/powerpoint/2010/main" val="2119728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1F662-A34F-282F-A51D-F11E9794AA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61DF2906-F4E4-2338-7E12-FECAE2D666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433041D4-3E2C-8C31-3A0E-60349765A7E6}"/>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5" name="Footer Placeholder 4">
            <a:extLst>
              <a:ext uri="{FF2B5EF4-FFF2-40B4-BE49-F238E27FC236}">
                <a16:creationId xmlns:a16="http://schemas.microsoft.com/office/drawing/2014/main" id="{D091090C-D1DA-4746-095F-60435AD89A9D}"/>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181CE5BB-5994-A848-5BFB-A1A345252182}"/>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52490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0F1C4-ACC3-2D54-30AF-FA2B66DE507B}"/>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B4F0580C-D9E8-659B-89D2-B6B2223415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42046F2-172E-B647-BEFB-809CD18BB588}"/>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5" name="Footer Placeholder 4">
            <a:extLst>
              <a:ext uri="{FF2B5EF4-FFF2-40B4-BE49-F238E27FC236}">
                <a16:creationId xmlns:a16="http://schemas.microsoft.com/office/drawing/2014/main" id="{C47187A1-D543-9107-CD53-A20254B5C30A}"/>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637A096-BC01-62FF-BA19-C58E7E0BA37C}"/>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259884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7EF01A-274B-1246-5ED2-0B2FA04D2A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B46E19CF-961C-5D6B-74DF-B161B4389A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AA56076E-E1B9-C2E8-A82A-6D8E6FB1FE84}"/>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5" name="Footer Placeholder 4">
            <a:extLst>
              <a:ext uri="{FF2B5EF4-FFF2-40B4-BE49-F238E27FC236}">
                <a16:creationId xmlns:a16="http://schemas.microsoft.com/office/drawing/2014/main" id="{BBC9F911-9C3E-F52B-ECF5-146E9F803B10}"/>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5FEDCF0E-2469-DF31-E1BA-67A2A0A415B4}"/>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1330752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Text Placeholder 3"/>
          <p:cNvSpPr>
            <a:spLocks noGrp="1"/>
          </p:cNvSpPr>
          <p:nvPr>
            <p:ph type="body" sz="half" idx="10"/>
          </p:nvPr>
        </p:nvSpPr>
        <p:spPr>
          <a:xfrm>
            <a:off x="533551" y="877489"/>
            <a:ext cx="4928884" cy="402431"/>
          </a:xfrm>
          <a:prstGeom prst="rect">
            <a:avLst/>
          </a:prstGeom>
        </p:spPr>
        <p:txBody>
          <a:bodyPr lIns="38405" tIns="19202" rIns="38405" bIns="19202"/>
          <a:lstStyle>
            <a:lvl1pPr marL="0" indent="0" algn="r">
              <a:buNone/>
              <a:defRPr sz="2267" b="1" i="0" spc="336">
                <a:solidFill>
                  <a:srgbClr val="072C62"/>
                </a:solidFill>
                <a:latin typeface="+mn-lt"/>
              </a:defRPr>
            </a:lvl1pPr>
            <a:lvl2pPr marL="256026" indent="0">
              <a:buNone/>
              <a:defRPr sz="667"/>
            </a:lvl2pPr>
            <a:lvl3pPr marL="512051" indent="0">
              <a:buNone/>
              <a:defRPr sz="533"/>
            </a:lvl3pPr>
            <a:lvl4pPr marL="768077" indent="0">
              <a:buNone/>
              <a:defRPr sz="533"/>
            </a:lvl4pPr>
            <a:lvl5pPr marL="1024102" indent="0">
              <a:buNone/>
              <a:defRPr sz="533"/>
            </a:lvl5pPr>
            <a:lvl6pPr marL="1280128" indent="0">
              <a:buNone/>
              <a:defRPr sz="533"/>
            </a:lvl6pPr>
            <a:lvl7pPr marL="1536154" indent="0">
              <a:buNone/>
              <a:defRPr sz="533"/>
            </a:lvl7pPr>
            <a:lvl8pPr marL="1792179" indent="0">
              <a:buNone/>
              <a:defRPr sz="533"/>
            </a:lvl8pPr>
            <a:lvl9pPr marL="2048205" indent="0">
              <a:buNone/>
              <a:defRPr sz="533"/>
            </a:lvl9pPr>
          </a:lstStyle>
          <a:p>
            <a:pPr lvl="0"/>
            <a:r>
              <a:rPr lang="x-none"/>
              <a:t>Click to edit Master text styles</a:t>
            </a:r>
          </a:p>
        </p:txBody>
      </p:sp>
      <p:sp>
        <p:nvSpPr>
          <p:cNvPr id="11" name="Text Placeholder 3"/>
          <p:cNvSpPr>
            <a:spLocks noGrp="1"/>
          </p:cNvSpPr>
          <p:nvPr>
            <p:ph type="body" sz="half" idx="11"/>
          </p:nvPr>
        </p:nvSpPr>
        <p:spPr>
          <a:xfrm>
            <a:off x="6237337" y="874698"/>
            <a:ext cx="5564049" cy="3151207"/>
          </a:xfrm>
          <a:prstGeom prst="rect">
            <a:avLst/>
          </a:prstGeom>
        </p:spPr>
        <p:txBody>
          <a:bodyPr lIns="38405" tIns="19202" rIns="38405" bIns="19202"/>
          <a:lstStyle>
            <a:lvl1pPr marL="192019" indent="-192019" algn="l">
              <a:buFont typeface="Arial"/>
              <a:buChar char="•"/>
              <a:defRPr sz="1333" b="0" i="0" spc="168">
                <a:solidFill>
                  <a:srgbClr val="072C62"/>
                </a:solidFill>
                <a:latin typeface="+mn-lt"/>
              </a:defRPr>
            </a:lvl1pPr>
            <a:lvl2pPr marL="256026" indent="0">
              <a:buNone/>
              <a:defRPr sz="667"/>
            </a:lvl2pPr>
            <a:lvl3pPr marL="512051" indent="0">
              <a:buNone/>
              <a:defRPr sz="533"/>
            </a:lvl3pPr>
            <a:lvl4pPr marL="768077" indent="0">
              <a:buNone/>
              <a:defRPr sz="533"/>
            </a:lvl4pPr>
            <a:lvl5pPr marL="1024102" indent="0">
              <a:buNone/>
              <a:defRPr sz="533"/>
            </a:lvl5pPr>
            <a:lvl6pPr marL="1280128" indent="0">
              <a:buNone/>
              <a:defRPr sz="533"/>
            </a:lvl6pPr>
            <a:lvl7pPr marL="1536154" indent="0">
              <a:buNone/>
              <a:defRPr sz="533"/>
            </a:lvl7pPr>
            <a:lvl8pPr marL="1792179" indent="0">
              <a:buNone/>
              <a:defRPr sz="533"/>
            </a:lvl8pPr>
            <a:lvl9pPr marL="2048205" indent="0">
              <a:buNone/>
              <a:defRPr sz="533"/>
            </a:lvl9pPr>
          </a:lstStyle>
          <a:p>
            <a:pPr lvl="0"/>
            <a:r>
              <a:rPr lang="x-none"/>
              <a:t>Click to edit Master text </a:t>
            </a:r>
            <a:endParaRPr lang="lt-LT"/>
          </a:p>
          <a:p>
            <a:pPr lvl="0"/>
            <a:endParaRPr lang="lt-LT"/>
          </a:p>
          <a:p>
            <a:pPr lvl="0"/>
            <a:endParaRPr lang="lt-LT"/>
          </a:p>
          <a:p>
            <a:pPr lvl="0"/>
            <a:endParaRPr lang="lt-LT"/>
          </a:p>
          <a:p>
            <a:pPr lvl="0"/>
            <a:endParaRPr lang="lt-LT"/>
          </a:p>
          <a:p>
            <a:pPr lvl="0"/>
            <a:endParaRPr lang="x-none"/>
          </a:p>
        </p:txBody>
      </p:sp>
    </p:spTree>
    <p:extLst>
      <p:ext uri="{BB962C8B-B14F-4D97-AF65-F5344CB8AC3E}">
        <p14:creationId xmlns:p14="http://schemas.microsoft.com/office/powerpoint/2010/main" val="696988412"/>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64D38-5748-EC1C-C58E-A6722468078E}"/>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82A8B0CA-8F03-5E94-B211-3341C527E8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E7847FF9-D529-36CC-6DF0-E33909BB7D63}"/>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5" name="Footer Placeholder 4">
            <a:extLst>
              <a:ext uri="{FF2B5EF4-FFF2-40B4-BE49-F238E27FC236}">
                <a16:creationId xmlns:a16="http://schemas.microsoft.com/office/drawing/2014/main" id="{E1D5D419-3EB7-D64C-9F39-E3520E4DCCEE}"/>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711C5761-A578-1D95-6195-A15AD4CF483E}"/>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256478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5A156-8E02-2743-24DE-D1C01D6CD6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DA26437A-ED43-3718-F17F-9212C51DFB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C62F6B-994A-CF41-AD12-15CEA77A8D8D}"/>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5" name="Footer Placeholder 4">
            <a:extLst>
              <a:ext uri="{FF2B5EF4-FFF2-40B4-BE49-F238E27FC236}">
                <a16:creationId xmlns:a16="http://schemas.microsoft.com/office/drawing/2014/main" id="{02E13B8A-1BE4-85B1-1B0F-DAACF3E187BC}"/>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3362F658-1BC2-58A6-6FFC-E572A9DC7DAA}"/>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246435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1DBD-EDEB-0F08-F7EC-464E85BBF636}"/>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3E32EE58-CCC0-3D3A-3E53-B40035847C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331903AC-E212-216C-BC20-A26FF49314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FC842E36-BD2B-3D58-72CB-FBDF797F594B}"/>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6" name="Footer Placeholder 5">
            <a:extLst>
              <a:ext uri="{FF2B5EF4-FFF2-40B4-BE49-F238E27FC236}">
                <a16:creationId xmlns:a16="http://schemas.microsoft.com/office/drawing/2014/main" id="{8F4FE371-3645-EB7B-B5AC-FBC6F1B21684}"/>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BB754EEA-BCFE-50BD-5463-DC8EB8034426}"/>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78593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DA0C-A26A-B5C0-64C3-32284FE9F7A8}"/>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04E75C62-0EC7-2560-1C65-50881C031C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559677-8F56-A210-5DF4-EE91626367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8E83920B-27DA-8D77-22DE-4D31DC7B31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810076-C680-33A7-D2A2-B09DDF76A0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5A38411B-1A86-8713-0D90-97D4734023E6}"/>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8" name="Footer Placeholder 7">
            <a:extLst>
              <a:ext uri="{FF2B5EF4-FFF2-40B4-BE49-F238E27FC236}">
                <a16:creationId xmlns:a16="http://schemas.microsoft.com/office/drawing/2014/main" id="{0C77035B-E4C5-270B-BA67-0E37C64CD7B3}"/>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B42299F7-0734-CBA1-D104-6413284D13AE}"/>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334607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449A-C2A2-8FC4-4652-1335A5223908}"/>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7749C870-B37F-3DE5-935F-B0FF9BCEC52F}"/>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4" name="Footer Placeholder 3">
            <a:extLst>
              <a:ext uri="{FF2B5EF4-FFF2-40B4-BE49-F238E27FC236}">
                <a16:creationId xmlns:a16="http://schemas.microsoft.com/office/drawing/2014/main" id="{764A36F3-8BD9-592C-8A77-90DFAC68890C}"/>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25B3B8F1-BCD8-F5BE-9911-54E5D9632900}"/>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4272224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93351C-5D75-1DC0-83A1-0397FD51C3FC}"/>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3" name="Footer Placeholder 2">
            <a:extLst>
              <a:ext uri="{FF2B5EF4-FFF2-40B4-BE49-F238E27FC236}">
                <a16:creationId xmlns:a16="http://schemas.microsoft.com/office/drawing/2014/main" id="{6FB2F316-8E8D-E6DA-B416-D92C8B03525B}"/>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77003354-8071-2FC1-925E-9F37E2844E91}"/>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47550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8E55-07C5-4F1B-0BD4-A413A46DFB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A640E1FC-3754-1080-096D-BC975855E1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B682196F-7E93-D621-3724-CB0DA77C8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EA7D9-D2D7-4477-7DEF-D5ACD46E9C7D}"/>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6" name="Footer Placeholder 5">
            <a:extLst>
              <a:ext uri="{FF2B5EF4-FFF2-40B4-BE49-F238E27FC236}">
                <a16:creationId xmlns:a16="http://schemas.microsoft.com/office/drawing/2014/main" id="{19827500-E399-AD92-B3C0-0C1FE879AD51}"/>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07C98A26-59C5-C262-CA62-F51B71B27223}"/>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177079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88D50-CE01-C0B0-5965-CEF367D207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A1CDAFA2-E514-5AB1-84F4-180D55AED7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5F7CB030-F24B-37A4-6CD8-2D35C6D96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4B4CC9-9F1D-74AD-E656-07F26376F90D}"/>
              </a:ext>
            </a:extLst>
          </p:cNvPr>
          <p:cNvSpPr>
            <a:spLocks noGrp="1"/>
          </p:cNvSpPr>
          <p:nvPr>
            <p:ph type="dt" sz="half" idx="10"/>
          </p:nvPr>
        </p:nvSpPr>
        <p:spPr/>
        <p:txBody>
          <a:bodyPr/>
          <a:lstStyle/>
          <a:p>
            <a:fld id="{332E4825-E4E2-4020-A65A-2A4688247F6A}" type="datetimeFigureOut">
              <a:rPr lang="lt-LT" smtClean="0"/>
              <a:t>2023-08-18</a:t>
            </a:fld>
            <a:endParaRPr lang="lt-LT"/>
          </a:p>
        </p:txBody>
      </p:sp>
      <p:sp>
        <p:nvSpPr>
          <p:cNvPr id="6" name="Footer Placeholder 5">
            <a:extLst>
              <a:ext uri="{FF2B5EF4-FFF2-40B4-BE49-F238E27FC236}">
                <a16:creationId xmlns:a16="http://schemas.microsoft.com/office/drawing/2014/main" id="{315341F7-CE3B-054D-ED42-9F86B1F9B86F}"/>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A63A9351-03E9-41C5-4B0A-256A31D6E2E8}"/>
              </a:ext>
            </a:extLst>
          </p:cNvPr>
          <p:cNvSpPr>
            <a:spLocks noGrp="1"/>
          </p:cNvSpPr>
          <p:nvPr>
            <p:ph type="sldNum" sz="quarter" idx="12"/>
          </p:nvPr>
        </p:nvSpPr>
        <p:spPr/>
        <p:txBody>
          <a:bodyPr/>
          <a:lstStyle/>
          <a:p>
            <a:fld id="{DFEB19C3-4936-40B6-A012-1716B3695536}" type="slidenum">
              <a:rPr lang="lt-LT" smtClean="0"/>
              <a:t>‹#›</a:t>
            </a:fld>
            <a:endParaRPr lang="lt-LT"/>
          </a:p>
        </p:txBody>
      </p:sp>
    </p:spTree>
    <p:extLst>
      <p:ext uri="{BB962C8B-B14F-4D97-AF65-F5344CB8AC3E}">
        <p14:creationId xmlns:p14="http://schemas.microsoft.com/office/powerpoint/2010/main" val="330462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D9E1A6-C4BB-B3F1-A670-E8CF2D3A6B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6FBD4F8B-84CF-4286-5301-1B2944520D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00FEDEB5-B9FA-5040-9F8B-92C8F269A4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E4825-E4E2-4020-A65A-2A4688247F6A}" type="datetimeFigureOut">
              <a:rPr lang="lt-LT" smtClean="0"/>
              <a:t>2023-08-18</a:t>
            </a:fld>
            <a:endParaRPr lang="lt-LT"/>
          </a:p>
        </p:txBody>
      </p:sp>
      <p:sp>
        <p:nvSpPr>
          <p:cNvPr id="5" name="Footer Placeholder 4">
            <a:extLst>
              <a:ext uri="{FF2B5EF4-FFF2-40B4-BE49-F238E27FC236}">
                <a16:creationId xmlns:a16="http://schemas.microsoft.com/office/drawing/2014/main" id="{A0E1DC95-17FB-E5BD-C487-832AE89A4B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E8D54100-6D84-ACA5-8D92-E7973321AD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B19C3-4936-40B6-A012-1716B3695536}" type="slidenum">
              <a:rPr lang="lt-LT" smtClean="0"/>
              <a:t>‹#›</a:t>
            </a:fld>
            <a:endParaRPr lang="lt-LT"/>
          </a:p>
        </p:txBody>
      </p:sp>
    </p:spTree>
    <p:extLst>
      <p:ext uri="{BB962C8B-B14F-4D97-AF65-F5344CB8AC3E}">
        <p14:creationId xmlns:p14="http://schemas.microsoft.com/office/powerpoint/2010/main" val="2285538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e-tar.lt/portal/lt/legalAct/21ad5220fec611ed9978886e85107ab2" TargetMode="External"/><Relationship Id="rId13" Type="http://schemas.openxmlformats.org/officeDocument/2006/relationships/hyperlink" Target="https://www.e-tar.lt/portal/lt/legalAct/6411ba1032ca11ee9de9e7e0fd363afc" TargetMode="External"/><Relationship Id="rId3" Type="http://schemas.openxmlformats.org/officeDocument/2006/relationships/hyperlink" Target="https://marijampolesregionas.lt/wp-content/uploads/2023/06/mm.pdf" TargetMode="External"/><Relationship Id="rId7" Type="http://schemas.openxmlformats.org/officeDocument/2006/relationships/hyperlink" Target="https://www.e-tar.lt/portal/lt/legalAct/e6a7db50dacb11ed9978886e85107ab2" TargetMode="External"/><Relationship Id="rId12" Type="http://schemas.openxmlformats.org/officeDocument/2006/relationships/hyperlink" Target="https://www.e-tar.lt/portal/lt/legalAct/0b9b132027aa11ee9de9e7e0fd363afc" TargetMode="External"/><Relationship Id="rId2" Type="http://schemas.openxmlformats.org/officeDocument/2006/relationships/hyperlink" Target="https://www.e-tar.lt/portal/lt/legalAct/2619eee040b711edbc04912defe897d1" TargetMode="External"/><Relationship Id="rId1" Type="http://schemas.openxmlformats.org/officeDocument/2006/relationships/slideLayout" Target="../slideLayouts/slideLayout2.xml"/><Relationship Id="rId6" Type="http://schemas.openxmlformats.org/officeDocument/2006/relationships/hyperlink" Target="https://marijampolesregionas.lt/wp-content/uploads/2023/08/Kvietimu-planas-%E2%80%9EEismo-saugos-priemoniu-diegimas-1.pdf" TargetMode="External"/><Relationship Id="rId11" Type="http://schemas.openxmlformats.org/officeDocument/2006/relationships/hyperlink" Target="https://www.e-tar.lt/portal/lt/legalAct/2b6bc720d53511ed9978886e85107ab2" TargetMode="External"/><Relationship Id="rId5" Type="http://schemas.openxmlformats.org/officeDocument/2006/relationships/hyperlink" Target="https://www.e-tar.lt/portal/lt/legalAct/3f763da0a12c11ed8df094f359a60216" TargetMode="External"/><Relationship Id="rId10" Type="http://schemas.openxmlformats.org/officeDocument/2006/relationships/hyperlink" Target="https://www.e-tar.lt/portal/lt/legalAct/dda19830d2d711ed9978886e85107ab2" TargetMode="External"/><Relationship Id="rId4" Type="http://schemas.openxmlformats.org/officeDocument/2006/relationships/hyperlink" Target="https://www.e-tar.lt/portal/lt/legalAct/0ca693604ab611edbc04912defe897d1" TargetMode="External"/><Relationship Id="rId9" Type="http://schemas.openxmlformats.org/officeDocument/2006/relationships/hyperlink" Target="https://www.e-tar.lt/portal/lt/legalAct/ef15f970173e11ee9f7ec2ffce8b47bc" TargetMode="External"/><Relationship Id="rId14" Type="http://schemas.openxmlformats.org/officeDocument/2006/relationships/hyperlink" Target="https://www.e-tar.lt/portal/lt/legalAct/0b498000c18911ed97b2975f7dad748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0"/>
          </p:nvPr>
        </p:nvSpPr>
        <p:spPr>
          <a:xfrm>
            <a:off x="1078203" y="1003560"/>
            <a:ext cx="10632752" cy="4763840"/>
          </a:xfrm>
        </p:spPr>
        <p:txBody>
          <a:bodyPr vert="horz" wrap="square" numCol="1" anchor="t" anchorCtr="0" compatLnSpc="1">
            <a:prstTxWarp prst="textNoShape">
              <a:avLst/>
            </a:prstTxWarp>
          </a:bodyPr>
          <a:lstStyle/>
          <a:p>
            <a:pPr algn="ctr" eaLnBrk="1" hangingPunct="1"/>
            <a:endParaRPr lang="lt-LT" altLang="lt-LT" sz="3200">
              <a:latin typeface="Calibri" panose="020F0502020204030204" pitchFamily="34" charset="0"/>
              <a:ea typeface="Lato Light" pitchFamily="125" charset="0"/>
              <a:cs typeface="Calibri" panose="020F0502020204030204" pitchFamily="34" charset="0"/>
            </a:endParaRPr>
          </a:p>
          <a:p>
            <a:pPr algn="ctr" eaLnBrk="1" hangingPunct="1">
              <a:spcBef>
                <a:spcPts val="600"/>
              </a:spcBef>
            </a:pPr>
            <a:r>
              <a:rPr lang="lt-LT" altLang="lt-LT" sz="2800">
                <a:latin typeface="Calibri" panose="020F0502020204030204" pitchFamily="34" charset="0"/>
                <a:ea typeface="Lato Light" pitchFamily="125" charset="0"/>
                <a:cs typeface="Calibri" panose="020F0502020204030204" pitchFamily="34" charset="0"/>
              </a:rPr>
              <a:t>2023–2030 M. MARIJAMPOLĖS REGIONO </a:t>
            </a:r>
          </a:p>
          <a:p>
            <a:pPr algn="ctr" eaLnBrk="1" hangingPunct="1">
              <a:spcBef>
                <a:spcPts val="600"/>
              </a:spcBef>
            </a:pPr>
            <a:r>
              <a:rPr lang="lt-LT" altLang="lt-LT" sz="2800">
                <a:latin typeface="Calibri" panose="020F0502020204030204" pitchFamily="34" charset="0"/>
                <a:ea typeface="Lato Light" pitchFamily="125" charset="0"/>
                <a:cs typeface="Calibri" panose="020F0502020204030204" pitchFamily="34" charset="0"/>
              </a:rPr>
              <a:t>PLĖTROS PLANAS</a:t>
            </a:r>
            <a:endParaRPr lang="lt-LT" altLang="lt-LT" sz="2800">
              <a:ea typeface="Lato Light" pitchFamily="125" charset="0"/>
              <a:cs typeface="Lato Light" pitchFamily="125" charset="0"/>
            </a:endParaRPr>
          </a:p>
          <a:p>
            <a:pPr algn="ctr" eaLnBrk="1" hangingPunct="1"/>
            <a:endParaRPr lang="lt-LT" altLang="lt-LT">
              <a:ea typeface="Lato Light" pitchFamily="125" charset="0"/>
              <a:cs typeface="Lato Light" pitchFamily="125" charset="0"/>
            </a:endParaRPr>
          </a:p>
          <a:p>
            <a:pPr algn="ctr" eaLnBrk="1" hangingPunct="1"/>
            <a:endParaRPr lang="lt-LT" altLang="lt-LT">
              <a:ea typeface="Lato Light" pitchFamily="125" charset="0"/>
              <a:cs typeface="Lato Light" pitchFamily="125" charset="0"/>
            </a:endParaRPr>
          </a:p>
          <a:p>
            <a:pPr eaLnBrk="1" hangingPunct="1"/>
            <a:endParaRPr lang="lt-LT" altLang="lt-LT" sz="1867">
              <a:latin typeface="Calibri" panose="020F0502020204030204" pitchFamily="34" charset="0"/>
              <a:ea typeface="Lato Light" pitchFamily="125" charset="0"/>
              <a:cs typeface="Calibri" panose="020F0502020204030204" pitchFamily="34" charset="0"/>
            </a:endParaRPr>
          </a:p>
          <a:p>
            <a:pPr eaLnBrk="1" hangingPunct="1"/>
            <a:endParaRPr lang="lt-LT" altLang="lt-LT" sz="1867">
              <a:latin typeface="Calibri" panose="020F0502020204030204" pitchFamily="34" charset="0"/>
              <a:ea typeface="Lato Light" pitchFamily="125" charset="0"/>
              <a:cs typeface="Calibri" panose="020F0502020204030204" pitchFamily="34" charset="0"/>
            </a:endParaRPr>
          </a:p>
          <a:p>
            <a:pPr eaLnBrk="1" hangingPunct="1"/>
            <a:r>
              <a:rPr lang="lt-LT" altLang="lt-LT" sz="1867">
                <a:latin typeface="Calibri" panose="020F0502020204030204" pitchFamily="34" charset="0"/>
                <a:ea typeface="Lato Light" pitchFamily="125" charset="0"/>
                <a:cs typeface="Calibri" panose="020F0502020204030204" pitchFamily="34" charset="0"/>
              </a:rPr>
              <a:t>202</a:t>
            </a:r>
            <a:r>
              <a:rPr lang="en-US" altLang="lt-LT" sz="1867">
                <a:latin typeface="Calibri" panose="020F0502020204030204" pitchFamily="34" charset="0"/>
                <a:ea typeface="Lato Light" pitchFamily="125" charset="0"/>
                <a:cs typeface="Calibri" panose="020F0502020204030204" pitchFamily="34" charset="0"/>
              </a:rPr>
              <a:t>3</a:t>
            </a:r>
            <a:r>
              <a:rPr lang="lt-LT" altLang="lt-LT" sz="1867">
                <a:latin typeface="Calibri" panose="020F0502020204030204" pitchFamily="34" charset="0"/>
                <a:ea typeface="Lato Light" pitchFamily="125" charset="0"/>
                <a:cs typeface="Calibri" panose="020F0502020204030204" pitchFamily="34" charset="0"/>
              </a:rPr>
              <a:t>-</a:t>
            </a:r>
            <a:r>
              <a:rPr lang="en-US" altLang="lt-LT" sz="1867">
                <a:latin typeface="Calibri" panose="020F0502020204030204" pitchFamily="34" charset="0"/>
                <a:ea typeface="Lato Light" pitchFamily="125" charset="0"/>
                <a:cs typeface="Calibri" panose="020F0502020204030204" pitchFamily="34" charset="0"/>
              </a:rPr>
              <a:t>0</a:t>
            </a:r>
            <a:r>
              <a:rPr lang="lt-LT" altLang="lt-LT" sz="1867">
                <a:latin typeface="Calibri" panose="020F0502020204030204" pitchFamily="34" charset="0"/>
                <a:ea typeface="Lato Light" pitchFamily="125" charset="0"/>
                <a:cs typeface="Calibri" panose="020F0502020204030204" pitchFamily="34" charset="0"/>
              </a:rPr>
              <a:t>8-17 </a:t>
            </a:r>
          </a:p>
          <a:p>
            <a:pPr eaLnBrk="1" hangingPunct="1"/>
            <a:r>
              <a:rPr lang="lt-LT" altLang="lt-LT" sz="1867">
                <a:latin typeface="Calibri" panose="020F0502020204030204" pitchFamily="34" charset="0"/>
                <a:ea typeface="Lato Light" pitchFamily="125" charset="0"/>
                <a:cs typeface="Calibri" panose="020F0502020204030204" pitchFamily="34" charset="0"/>
              </a:rPr>
              <a:t>MRPT administracija</a:t>
            </a:r>
          </a:p>
          <a:p>
            <a:pPr algn="ctr" eaLnBrk="1" hangingPunct="1"/>
            <a:endParaRPr lang="lt-LT" altLang="lt-LT">
              <a:ea typeface="Lato Light" pitchFamily="125" charset="0"/>
              <a:cs typeface="Lato Light" pitchFamily="125" charset="0"/>
            </a:endParaRPr>
          </a:p>
          <a:p>
            <a:pPr algn="ctr" eaLnBrk="1" hangingPunct="1"/>
            <a:endParaRPr altLang="lt-LT">
              <a:ea typeface="Lato Light" pitchFamily="125" charset="0"/>
              <a:cs typeface="Lato Light" pitchFamily="125" charset="0"/>
            </a:endParaRPr>
          </a:p>
        </p:txBody>
      </p:sp>
    </p:spTree>
  </p:cSld>
  <p:clrMapOvr>
    <a:masterClrMapping/>
  </p:clrMapOvr>
  <p:transition spd="slow"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C154BBD-B4CB-889B-D8D5-F7CE83BA8CC1}"/>
              </a:ext>
            </a:extLst>
          </p:cNvPr>
          <p:cNvSpPr>
            <a:spLocks noChangeArrowheads="1"/>
          </p:cNvSpPr>
          <p:nvPr/>
        </p:nvSpPr>
        <p:spPr bwMode="auto">
          <a:xfrm>
            <a:off x="578839" y="291247"/>
            <a:ext cx="1118252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fontAlgn="t"/>
            <a:r>
              <a:rPr lang="lt-LT" sz="2800" b="1" u="none" strike="noStrike">
                <a:solidFill>
                  <a:srgbClr val="072C62"/>
                </a:solidFill>
                <a:effectLst/>
                <a:latin typeface="+mn-lt"/>
              </a:rPr>
              <a:t>Regioninių priemonių suvestinė</a:t>
            </a:r>
            <a:endParaRPr lang="lt-LT" sz="2800" b="1">
              <a:solidFill>
                <a:srgbClr val="072C62"/>
              </a:solidFill>
            </a:endParaRPr>
          </a:p>
        </p:txBody>
      </p:sp>
      <p:sp>
        <p:nvSpPr>
          <p:cNvPr id="3" name="Content Placeholder 2">
            <a:extLst>
              <a:ext uri="{FF2B5EF4-FFF2-40B4-BE49-F238E27FC236}">
                <a16:creationId xmlns:a16="http://schemas.microsoft.com/office/drawing/2014/main" id="{7451233C-C4A6-FB2E-39D2-83A2B59A9A26}"/>
              </a:ext>
            </a:extLst>
          </p:cNvPr>
          <p:cNvSpPr>
            <a:spLocks noGrp="1"/>
          </p:cNvSpPr>
          <p:nvPr>
            <p:ph idx="1"/>
          </p:nvPr>
        </p:nvSpPr>
        <p:spPr>
          <a:xfrm>
            <a:off x="620785" y="1493240"/>
            <a:ext cx="11098635" cy="3149781"/>
          </a:xfrm>
        </p:spPr>
        <p:txBody>
          <a:bodyPr>
            <a:normAutofit/>
          </a:bodyPr>
          <a:lstStyle/>
          <a:p>
            <a:pPr marL="0" indent="0">
              <a:spcBef>
                <a:spcPts val="0"/>
              </a:spcBef>
              <a:buNone/>
            </a:pPr>
            <a:endParaRPr lang="lt-LT" sz="2200" b="1">
              <a:solidFill>
                <a:srgbClr val="072C62"/>
              </a:solidFill>
            </a:endParaRPr>
          </a:p>
          <a:p>
            <a:pPr marL="0" indent="0">
              <a:spcBef>
                <a:spcPts val="0"/>
              </a:spcBef>
              <a:buNone/>
            </a:pPr>
            <a:endParaRPr lang="lt-LT" sz="2200">
              <a:solidFill>
                <a:srgbClr val="072C62"/>
              </a:solidFill>
            </a:endParaRPr>
          </a:p>
          <a:p>
            <a:pPr marL="0" indent="0">
              <a:buNone/>
            </a:pPr>
            <a:endParaRPr lang="lt-LT" sz="1800">
              <a:solidFill>
                <a:srgbClr val="072C62"/>
              </a:solidFill>
            </a:endParaRPr>
          </a:p>
        </p:txBody>
      </p:sp>
      <p:graphicFrame>
        <p:nvGraphicFramePr>
          <p:cNvPr id="2" name="Lentelė 1">
            <a:extLst>
              <a:ext uri="{FF2B5EF4-FFF2-40B4-BE49-F238E27FC236}">
                <a16:creationId xmlns:a16="http://schemas.microsoft.com/office/drawing/2014/main" id="{2869542A-38E5-F184-39E7-A0F3EE0F9067}"/>
              </a:ext>
            </a:extLst>
          </p:cNvPr>
          <p:cNvGraphicFramePr>
            <a:graphicFrameLocks noGrp="1"/>
          </p:cNvGraphicFramePr>
          <p:nvPr>
            <p:extLst>
              <p:ext uri="{D42A27DB-BD31-4B8C-83A1-F6EECF244321}">
                <p14:modId xmlns:p14="http://schemas.microsoft.com/office/powerpoint/2010/main" val="1318983917"/>
              </p:ext>
            </p:extLst>
          </p:nvPr>
        </p:nvGraphicFramePr>
        <p:xfrm>
          <a:off x="472580" y="766296"/>
          <a:ext cx="11557496" cy="5964305"/>
        </p:xfrm>
        <a:graphic>
          <a:graphicData uri="http://schemas.openxmlformats.org/drawingml/2006/table">
            <a:tbl>
              <a:tblPr/>
              <a:tblGrid>
                <a:gridCol w="748983">
                  <a:extLst>
                    <a:ext uri="{9D8B030D-6E8A-4147-A177-3AD203B41FA5}">
                      <a16:colId xmlns:a16="http://schemas.microsoft.com/office/drawing/2014/main" val="96679304"/>
                    </a:ext>
                  </a:extLst>
                </a:gridCol>
                <a:gridCol w="5760262">
                  <a:extLst>
                    <a:ext uri="{9D8B030D-6E8A-4147-A177-3AD203B41FA5}">
                      <a16:colId xmlns:a16="http://schemas.microsoft.com/office/drawing/2014/main" val="3593775007"/>
                    </a:ext>
                  </a:extLst>
                </a:gridCol>
                <a:gridCol w="1543050">
                  <a:extLst>
                    <a:ext uri="{9D8B030D-6E8A-4147-A177-3AD203B41FA5}">
                      <a16:colId xmlns:a16="http://schemas.microsoft.com/office/drawing/2014/main" val="3452040414"/>
                    </a:ext>
                  </a:extLst>
                </a:gridCol>
                <a:gridCol w="3505201">
                  <a:extLst>
                    <a:ext uri="{9D8B030D-6E8A-4147-A177-3AD203B41FA5}">
                      <a16:colId xmlns:a16="http://schemas.microsoft.com/office/drawing/2014/main" val="1270370579"/>
                    </a:ext>
                  </a:extLst>
                </a:gridCol>
              </a:tblGrid>
              <a:tr h="147528">
                <a:tc>
                  <a:txBody>
                    <a:bodyPr/>
                    <a:lstStyle/>
                    <a:p>
                      <a:pPr algn="ctr" fontAlgn="t"/>
                      <a:endParaRPr lang="lt-LT" sz="600" b="1">
                        <a:solidFill>
                          <a:srgbClr val="FFFFFF"/>
                        </a:solidFill>
                        <a:effectLst/>
                      </a:endParaRPr>
                    </a:p>
                  </a:txBody>
                  <a:tcPr marL="30861" marR="30861" marT="15430" marB="15430">
                    <a:lnL w="9525" cap="flat" cmpd="sng" algn="ctr">
                      <a:solidFill>
                        <a:srgbClr val="F0F0F0"/>
                      </a:solidFill>
                      <a:prstDash val="solid"/>
                      <a:round/>
                      <a:headEnd type="none" w="med" len="med"/>
                      <a:tailEnd type="none" w="med" len="med"/>
                    </a:lnL>
                    <a:lnR w="9525" cap="flat" cmpd="sng" algn="ctr">
                      <a:solidFill>
                        <a:srgbClr val="F0F0F0"/>
                      </a:solidFill>
                      <a:prstDash val="solid"/>
                      <a:round/>
                      <a:headEnd type="none" w="med" len="med"/>
                      <a:tailEnd type="none" w="med" len="med"/>
                    </a:lnR>
                    <a:lnT w="9525" cap="flat" cmpd="sng" algn="ctr">
                      <a:solidFill>
                        <a:srgbClr val="F0F0F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lt-LT" sz="600" b="1">
                          <a:solidFill>
                            <a:srgbClr val="FFFFFF"/>
                          </a:solidFill>
                          <a:effectLst/>
                        </a:rPr>
                        <a:t>Priemonė</a:t>
                      </a:r>
                    </a:p>
                  </a:txBody>
                  <a:tcPr marL="30861" marR="30861" marT="15430" marB="15430">
                    <a:lnL w="9525" cap="flat" cmpd="sng" algn="ctr">
                      <a:solidFill>
                        <a:srgbClr val="F0F0F0"/>
                      </a:solidFill>
                      <a:prstDash val="solid"/>
                      <a:round/>
                      <a:headEnd type="none" w="med" len="med"/>
                      <a:tailEnd type="none" w="med" len="med"/>
                    </a:lnL>
                    <a:lnR w="9525" cap="flat" cmpd="sng" algn="ctr">
                      <a:solidFill>
                        <a:srgbClr val="F0F0F0"/>
                      </a:solidFill>
                      <a:prstDash val="solid"/>
                      <a:round/>
                      <a:headEnd type="none" w="med" len="med"/>
                      <a:tailEnd type="none" w="med" len="med"/>
                    </a:lnR>
                    <a:lnT w="9525" cap="flat" cmpd="sng" algn="ctr">
                      <a:solidFill>
                        <a:srgbClr val="F0F0F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lt-LT" sz="600" b="1">
                          <a:solidFill>
                            <a:srgbClr val="FFFFFF"/>
                          </a:solidFill>
                          <a:effectLst/>
                        </a:rPr>
                        <a:t>Gairės</a:t>
                      </a:r>
                    </a:p>
                  </a:txBody>
                  <a:tcPr marL="30861" marR="30861" marT="15430" marB="15430">
                    <a:lnL w="9525" cap="flat" cmpd="sng" algn="ctr">
                      <a:solidFill>
                        <a:srgbClr val="F0F0F0"/>
                      </a:solidFill>
                      <a:prstDash val="solid"/>
                      <a:round/>
                      <a:headEnd type="none" w="med" len="med"/>
                      <a:tailEnd type="none" w="med" len="med"/>
                    </a:lnL>
                    <a:lnR w="9525" cap="flat" cmpd="sng" algn="ctr">
                      <a:solidFill>
                        <a:srgbClr val="F0F0F0"/>
                      </a:solidFill>
                      <a:prstDash val="solid"/>
                      <a:round/>
                      <a:headEnd type="none" w="med" len="med"/>
                      <a:tailEnd type="none" w="med" len="med"/>
                    </a:lnR>
                    <a:lnT w="9525" cap="flat" cmpd="sng" algn="ctr">
                      <a:solidFill>
                        <a:srgbClr val="F0F0F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lt-LT" sz="600" b="1">
                          <a:solidFill>
                            <a:srgbClr val="FFFFFF"/>
                          </a:solidFill>
                          <a:effectLst/>
                        </a:rPr>
                        <a:t>Eiga regione</a:t>
                      </a:r>
                    </a:p>
                  </a:txBody>
                  <a:tcPr marL="30861" marR="30861" marT="15430" marB="15430">
                    <a:lnL w="9525" cap="flat" cmpd="sng" algn="ctr">
                      <a:solidFill>
                        <a:srgbClr val="F0F0F0"/>
                      </a:solidFill>
                      <a:prstDash val="solid"/>
                      <a:round/>
                      <a:headEnd type="none" w="med" len="med"/>
                      <a:tailEnd type="none" w="med" len="med"/>
                    </a:lnL>
                    <a:lnR w="9525" cap="flat" cmpd="sng" algn="ctr">
                      <a:solidFill>
                        <a:srgbClr val="F0F0F0"/>
                      </a:solidFill>
                      <a:prstDash val="solid"/>
                      <a:round/>
                      <a:headEnd type="none" w="med" len="med"/>
                      <a:tailEnd type="none" w="med" len="med"/>
                    </a:lnR>
                    <a:lnT w="9525" cap="flat" cmpd="sng" algn="ctr">
                      <a:solidFill>
                        <a:srgbClr val="F0F0F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1376099"/>
                  </a:ext>
                </a:extLst>
              </a:tr>
              <a:tr h="352239">
                <a:tc>
                  <a:txBody>
                    <a:bodyPr/>
                    <a:lstStyle/>
                    <a:p>
                      <a:pPr algn="ctr"/>
                      <a:r>
                        <a:rPr lang="lt-LT" sz="1200">
                          <a:effectLst/>
                        </a:rPr>
                        <a:t>ŠMSM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lt-LT" sz="1200">
                          <a:effectLst/>
                        </a:rPr>
                        <a:t>12-003-03-01-23 (RE) Padidinti ugdymo prieinamumą atskirtį patiriantiems vaikams</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nn-NO" sz="1200" u="sng" strike="noStrike">
                          <a:effectLst/>
                          <a:hlinkClick r:id="rId2"/>
                        </a:rPr>
                        <a:t>2022</a:t>
                      </a:r>
                      <a:r>
                        <a:rPr lang="lt-LT" sz="1200" u="sng" strike="noStrike">
                          <a:effectLst/>
                          <a:hlinkClick r:id="rId2"/>
                        </a:rPr>
                        <a:t>-09-30</a:t>
                      </a:r>
                      <a:r>
                        <a:rPr lang="nn-NO" sz="1200" u="sng" strike="noStrike">
                          <a:effectLst/>
                          <a:hlinkClick r:id="rId2"/>
                        </a:rPr>
                        <a:t> Nr. V-1542</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algn="ctr"/>
                      <a:r>
                        <a:rPr lang="lt-LT" sz="1200">
                          <a:effectLst/>
                        </a:rPr>
                        <a:t>Patvirtinta</a:t>
                      </a:r>
                      <a:br>
                        <a:rPr lang="lt-LT" sz="1200">
                          <a:effectLst/>
                        </a:rPr>
                      </a:br>
                      <a:r>
                        <a:rPr lang="lt-LT" sz="1200" u="sng" strike="noStrike">
                          <a:effectLst/>
                          <a:hlinkClick r:id="rId3"/>
                        </a:rPr>
                        <a:t>Kvietimų planas</a:t>
                      </a:r>
                      <a:endParaRPr lang="lt-LT" sz="1200" u="sng" strike="noStrike">
                        <a:effectLst/>
                      </a:endParaRPr>
                    </a:p>
                    <a:p>
                      <a:pPr algn="ctr"/>
                      <a:r>
                        <a:rPr lang="lt-LT" sz="1200" u="none" strike="noStrike">
                          <a:solidFill>
                            <a:srgbClr val="FF0000"/>
                          </a:solidFill>
                          <a:effectLst/>
                        </a:rPr>
                        <a:t>KVIETIMŲ SKELBIMAS SUSTABDYTAS</a:t>
                      </a:r>
                      <a:endParaRPr lang="lt-LT" sz="1200" u="none">
                        <a:solidFill>
                          <a:srgbClr val="FF0000"/>
                        </a:solidFill>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78927490"/>
                  </a:ext>
                </a:extLst>
              </a:tr>
              <a:tr h="3048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200">
                          <a:effectLst/>
                        </a:rPr>
                        <a:t>ŠMSM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lt-LT" sz="1200">
                          <a:effectLst/>
                        </a:rPr>
                        <a:t>12-003-03-02-17 (RE) Plėtoti įvairialypį švietimą vykdant visos dienos mokyklų veiklą</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it-IT" sz="1200" u="none" strike="noStrike">
                          <a:effectLst/>
                          <a:hlinkClick r:id="rId4"/>
                        </a:rPr>
                        <a:t>2022</a:t>
                      </a:r>
                      <a:r>
                        <a:rPr lang="lt-LT" sz="1200" u="none" strike="noStrike">
                          <a:effectLst/>
                          <a:hlinkClick r:id="rId4"/>
                        </a:rPr>
                        <a:t>-10-13 </a:t>
                      </a:r>
                      <a:r>
                        <a:rPr lang="it-IT" sz="1200" u="none" strike="noStrike">
                          <a:effectLst/>
                          <a:hlinkClick r:id="rId4"/>
                        </a:rPr>
                        <a:t>Nr. V-1637</a:t>
                      </a:r>
                      <a:endParaRPr lang="it-IT"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lt-LT"/>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98167047"/>
                  </a:ext>
                </a:extLst>
              </a:tr>
              <a:tr h="479465">
                <a:tc>
                  <a:txBody>
                    <a:bodyPr/>
                    <a:lstStyle/>
                    <a:p>
                      <a:pPr algn="ctr"/>
                      <a:r>
                        <a:rPr lang="lt-LT" sz="1200">
                          <a:effectLst/>
                        </a:rPr>
                        <a:t>SM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lt-LT" sz="1200">
                          <a:effectLst/>
                        </a:rPr>
                        <a:t>10-001-05-03-07 (RE) Gerinti eismo saugą vietinės reikšmės keliuose ir gatvėse</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lt-LT" sz="1200" u="none" strike="noStrike">
                          <a:effectLst/>
                          <a:hlinkClick r:id="rId5"/>
                        </a:rPr>
                        <a:t>2023-01-30 Nr. 3-37</a:t>
                      </a:r>
                      <a:endParaRPr lang="lt-LT"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lt-LT" sz="1200">
                          <a:effectLst/>
                        </a:rPr>
                        <a:t>Patvirtinta</a:t>
                      </a:r>
                      <a:br>
                        <a:rPr lang="lt-LT" sz="1200">
                          <a:effectLst/>
                        </a:rPr>
                      </a:br>
                      <a:r>
                        <a:rPr lang="lt-LT" sz="1200" u="none" strike="noStrike">
                          <a:effectLst/>
                          <a:hlinkClick r:id="rId6"/>
                        </a:rPr>
                        <a:t>Kvietimų planas</a:t>
                      </a:r>
                      <a:endParaRPr lang="lt-LT"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36993196"/>
                  </a:ext>
                </a:extLst>
              </a:tr>
              <a:tr h="479465">
                <a:tc>
                  <a:txBody>
                    <a:bodyPr/>
                    <a:lstStyle/>
                    <a:p>
                      <a:pPr algn="ctr"/>
                      <a:r>
                        <a:rPr lang="lt-LT" sz="1200">
                          <a:effectLst/>
                        </a:rPr>
                        <a:t>SM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lt-LT" sz="1200">
                          <a:effectLst/>
                        </a:rPr>
                        <a:t>10-001-06-01-03 (RE) Skatinti darnų judumą miestuose</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nn-NO" sz="1200" u="none" strike="noStrike">
                          <a:effectLst/>
                          <a:hlinkClick r:id="rId7"/>
                        </a:rPr>
                        <a:t>2023</a:t>
                      </a:r>
                      <a:r>
                        <a:rPr lang="lt-LT" sz="1200" u="none" strike="noStrike">
                          <a:effectLst/>
                          <a:hlinkClick r:id="rId7"/>
                        </a:rPr>
                        <a:t>-04-</a:t>
                      </a:r>
                      <a:r>
                        <a:rPr lang="nn-NO" sz="1200" u="none" strike="noStrike">
                          <a:effectLst/>
                          <a:hlinkClick r:id="rId7"/>
                        </a:rPr>
                        <a:t>14 Nr. 3-192</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lt-LT" sz="1200">
                          <a:effectLst/>
                        </a:rPr>
                        <a:t>Savivaldybių pasiūlymai pateikti </a:t>
                      </a:r>
                    </a:p>
                    <a:p>
                      <a:pPr algn="ctr"/>
                      <a:r>
                        <a:rPr lang="lt-LT" sz="1200">
                          <a:effectLst/>
                        </a:rPr>
                        <a:t>(2023-07-10)</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36750169"/>
                  </a:ext>
                </a:extLst>
              </a:tr>
              <a:tr h="479465">
                <a:tc>
                  <a:txBody>
                    <a:bodyPr/>
                    <a:lstStyle/>
                    <a:p>
                      <a:pPr algn="ctr"/>
                      <a:r>
                        <a:rPr lang="lt-LT" sz="1200">
                          <a:effectLst/>
                        </a:rPr>
                        <a:t>SAM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lt-LT" sz="1200">
                          <a:effectLst/>
                        </a:rPr>
                        <a:t>11-001-02-10-03 (RE) Gerinti kokybiškų visuomenės sveikatos paslaugų prieinamumą regionuose</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nn-NO" sz="1200" u="sng" strike="noStrike">
                          <a:effectLst/>
                          <a:hlinkClick r:id="rId8"/>
                        </a:rPr>
                        <a:t>2023</a:t>
                      </a:r>
                      <a:r>
                        <a:rPr lang="lt-LT" sz="1200" u="sng" strike="noStrike">
                          <a:effectLst/>
                          <a:hlinkClick r:id="rId8"/>
                        </a:rPr>
                        <a:t>-05-30</a:t>
                      </a:r>
                      <a:r>
                        <a:rPr lang="nn-NO" sz="1200" u="sng" strike="noStrike">
                          <a:effectLst/>
                          <a:hlinkClick r:id="rId8"/>
                        </a:rPr>
                        <a:t> Nr. V-627</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lt-LT" sz="1200">
                          <a:effectLst/>
                        </a:rPr>
                        <a:t>Savivaldybių pasiūlymai pateikti </a:t>
                      </a:r>
                    </a:p>
                    <a:p>
                      <a:pPr algn="ctr"/>
                      <a:r>
                        <a:rPr lang="lt-LT" sz="1200">
                          <a:effectLst/>
                        </a:rPr>
                        <a:t>(2023-08-01)</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61819141"/>
                  </a:ext>
                </a:extLst>
              </a:tr>
              <a:tr h="479465">
                <a:tc>
                  <a:txBody>
                    <a:bodyPr/>
                    <a:lstStyle/>
                    <a:p>
                      <a:pPr algn="ctr"/>
                      <a:r>
                        <a:rPr lang="lt-LT" sz="1200">
                          <a:effectLst/>
                        </a:rPr>
                        <a:t>SADM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lt-LT" sz="1200">
                          <a:effectLst/>
                        </a:rPr>
                        <a:t>09-003-02-02-11 (RE) Sumažinti pažeidžiamų visuomenės grupių gerovės teritorinius skirtumus</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nn-NO" sz="1200">
                          <a:effectLst/>
                          <a:hlinkClick r:id="rId9"/>
                        </a:rPr>
                        <a:t>2023</a:t>
                      </a:r>
                      <a:r>
                        <a:rPr lang="lt-LT" sz="1200">
                          <a:effectLst/>
                          <a:hlinkClick r:id="rId9"/>
                        </a:rPr>
                        <a:t>-06-</a:t>
                      </a:r>
                      <a:r>
                        <a:rPr lang="nn-NO" sz="1200">
                          <a:effectLst/>
                          <a:hlinkClick r:id="rId9"/>
                        </a:rPr>
                        <a:t>30 Nr. A1-439</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lt-LT" sz="1200">
                          <a:effectLst/>
                        </a:rPr>
                        <a:t>Savivaldybių pasiūlymų teikimas iki </a:t>
                      </a:r>
                      <a:r>
                        <a:rPr lang="lt-LT" sz="1200" b="1">
                          <a:effectLst/>
                        </a:rPr>
                        <a:t>2023-09-22</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13873400"/>
                  </a:ext>
                </a:extLst>
              </a:tr>
              <a:tr h="479465">
                <a:tc>
                  <a:txBody>
                    <a:bodyPr/>
                    <a:lstStyle/>
                    <a:p>
                      <a:pPr algn="ctr"/>
                      <a:r>
                        <a:rPr lang="lt-LT" sz="1200">
                          <a:effectLst/>
                        </a:rPr>
                        <a:t>VRM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lt-LT" sz="1200">
                          <a:effectLst/>
                        </a:rPr>
                        <a:t>01-004-07-01-01 (RE) Paskatinti regionų, funkcinių zonų, savivaldybių ir miestų  ekonominį augimą pasitelkiant jų turimus išteklius</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nn-NO" sz="1200" u="none" strike="noStrike">
                          <a:effectLst/>
                          <a:hlinkClick r:id="rId10"/>
                        </a:rPr>
                        <a:t>2023</a:t>
                      </a:r>
                      <a:r>
                        <a:rPr lang="lt-LT" sz="1200" u="none" strike="noStrike">
                          <a:effectLst/>
                          <a:hlinkClick r:id="rId10"/>
                        </a:rPr>
                        <a:t>-04-04</a:t>
                      </a:r>
                      <a:r>
                        <a:rPr lang="nn-NO" sz="1200" u="none" strike="noStrike">
                          <a:effectLst/>
                          <a:hlinkClick r:id="rId10"/>
                        </a:rPr>
                        <a:t> Nr. 1V-188</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2">
                  <a:txBody>
                    <a:bodyPr/>
                    <a:lstStyle/>
                    <a:p>
                      <a:pPr algn="ctr"/>
                      <a:r>
                        <a:rPr lang="lt-LT" sz="1200">
                          <a:effectLst/>
                        </a:rPr>
                        <a:t>Funkcinės zonos ir miesto strategijos rengimas</a:t>
                      </a:r>
                    </a:p>
                    <a:p>
                      <a:pPr algn="ctr"/>
                      <a:r>
                        <a:rPr lang="lt-LT" sz="1200">
                          <a:effectLst/>
                        </a:rPr>
                        <a:t>Savivaldybių pasiūlymų teikimas:</a:t>
                      </a:r>
                    </a:p>
                    <a:p>
                      <a:pPr marL="171450" indent="-171450" algn="l">
                        <a:buFont typeface="Wingdings" panose="05000000000000000000" pitchFamily="2" charset="2"/>
                        <a:buChar char="§"/>
                      </a:pPr>
                      <a:r>
                        <a:rPr lang="lt-LT" sz="1200">
                          <a:effectLst/>
                        </a:rPr>
                        <a:t>FZ strategijai ir pažangos priemonei iki </a:t>
                      </a:r>
                      <a:r>
                        <a:rPr lang="lt-LT" sz="1200" b="1">
                          <a:effectLst/>
                        </a:rPr>
                        <a:t>2023-09-11</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lt-LT" sz="1200">
                          <a:effectLst/>
                        </a:rPr>
                        <a:t>TMP pažangos priemonei iki </a:t>
                      </a:r>
                      <a:r>
                        <a:rPr lang="lt-LT" sz="1200" b="1">
                          <a:effectLst/>
                        </a:rPr>
                        <a:t>2023-10-02</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79575559"/>
                  </a:ext>
                </a:extLst>
              </a:tr>
              <a:tr h="479465">
                <a:tc>
                  <a:txBody>
                    <a:bodyPr/>
                    <a:lstStyle/>
                    <a:p>
                      <a:pPr algn="ctr"/>
                      <a:r>
                        <a:rPr lang="lt-LT" sz="1200">
                          <a:effectLst/>
                        </a:rPr>
                        <a:t>VRM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lt-LT" sz="1200">
                          <a:effectLst/>
                        </a:rPr>
                        <a:t>01-004-07-02-01 (RE) Pagerinti viešųjų paslaugų prieinamumą, darbo vietų pasiekiamumą ir tam reikalingų išteklių naudojimo efektyvumą</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nn-NO" sz="1200" u="none" strike="noStrike">
                          <a:effectLst/>
                          <a:hlinkClick r:id="rId11"/>
                        </a:rPr>
                        <a:t>2023</a:t>
                      </a:r>
                      <a:r>
                        <a:rPr lang="lt-LT" sz="1200" u="none" strike="noStrike">
                          <a:effectLst/>
                          <a:hlinkClick r:id="rId11"/>
                        </a:rPr>
                        <a:t>-04-07</a:t>
                      </a:r>
                      <a:r>
                        <a:rPr lang="nn-NO" sz="1200" u="none" strike="noStrike">
                          <a:effectLst/>
                          <a:hlinkClick r:id="rId11"/>
                        </a:rPr>
                        <a:t> Nr. 1V-199</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pPr algn="ctr"/>
                      <a:r>
                        <a:rPr lang="lt-LT" sz="1200">
                          <a:effectLst/>
                        </a:rPr>
                        <a:t>Funkcinės zonos ir miesto strategijos rengimas</a:t>
                      </a:r>
                    </a:p>
                    <a:p>
                      <a:pPr algn="ctr"/>
                      <a:r>
                        <a:rPr lang="lt-LT" sz="1200">
                          <a:effectLst/>
                        </a:rPr>
                        <a:t>Savivaldybių pasiūlymų teikimas:</a:t>
                      </a:r>
                    </a:p>
                    <a:p>
                      <a:pPr marL="171450" indent="-171450" algn="l">
                        <a:buFont typeface="Wingdings" panose="05000000000000000000" pitchFamily="2" charset="2"/>
                        <a:buChar char="§"/>
                      </a:pPr>
                      <a:r>
                        <a:rPr lang="lt-LT" sz="1200">
                          <a:effectLst/>
                        </a:rPr>
                        <a:t>FZ strategijai ir pažangos priemonei iki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lt-LT" sz="1200">
                          <a:effectLst/>
                        </a:rPr>
                        <a:t>MTP pažangos priemonei iki </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728643076"/>
                  </a:ext>
                </a:extLst>
              </a:tr>
              <a:tr h="368820">
                <a:tc>
                  <a:txBody>
                    <a:bodyPr/>
                    <a:lstStyle/>
                    <a:p>
                      <a:pPr algn="ctr"/>
                      <a:r>
                        <a:rPr lang="lt-LT" sz="1200">
                          <a:effectLst/>
                        </a:rPr>
                        <a:t>AM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lt-LT" sz="1200">
                          <a:effectLst/>
                        </a:rPr>
                        <a:t>02-001-06-07-02 (RE) Didinti geriamojo vandens tiekimo ir nuotekų tvarkymo paslaugų prieinamumą</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nn-NO" sz="1200" u="none" strike="noStrike">
                          <a:effectLst/>
                          <a:hlinkClick r:id="rId12"/>
                        </a:rPr>
                        <a:t>2023</a:t>
                      </a:r>
                      <a:r>
                        <a:rPr lang="lt-LT" sz="1200" u="none" strike="noStrike">
                          <a:effectLst/>
                          <a:hlinkClick r:id="rId12"/>
                        </a:rPr>
                        <a:t>-07-</a:t>
                      </a:r>
                      <a:r>
                        <a:rPr lang="nn-NO" sz="1200" u="none" strike="noStrike">
                          <a:effectLst/>
                          <a:hlinkClick r:id="rId12"/>
                        </a:rPr>
                        <a:t>21 Nr. D1-243</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lt-LT" sz="1200">
                          <a:effectLst/>
                        </a:rPr>
                        <a:t>Savivaldybių pasiūlymų teikimas iki </a:t>
                      </a:r>
                      <a:r>
                        <a:rPr lang="lt-LT" sz="1200" b="1">
                          <a:effectLst/>
                        </a:rPr>
                        <a:t>2023-10-06</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79204177"/>
                  </a:ext>
                </a:extLst>
              </a:tr>
              <a:tr h="368820">
                <a:tc>
                  <a:txBody>
                    <a:bodyPr/>
                    <a:lstStyle/>
                    <a:p>
                      <a:pPr algn="ctr"/>
                      <a:r>
                        <a:rPr lang="lt-LT" sz="1200">
                          <a:effectLst/>
                        </a:rPr>
                        <a:t>AM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lt-LT" sz="1200">
                          <a:effectLst/>
                        </a:rPr>
                        <a:t>02-007-06-11-02 (RE) Stiprinti savivaldybių aplinkos oro monitoringą</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nn-NO" sz="1200" u="none" strike="noStrike">
                          <a:effectLst/>
                          <a:hlinkClick r:id="rId13"/>
                        </a:rPr>
                        <a:t>2023</a:t>
                      </a:r>
                      <a:r>
                        <a:rPr lang="lt-LT" sz="1200" u="none" strike="noStrike">
                          <a:effectLst/>
                          <a:hlinkClick r:id="rId13"/>
                        </a:rPr>
                        <a:t>-08-04</a:t>
                      </a:r>
                      <a:r>
                        <a:rPr lang="nn-NO" sz="1200" u="none" strike="noStrike">
                          <a:effectLst/>
                          <a:hlinkClick r:id="rId13"/>
                        </a:rPr>
                        <a:t> Nr. D1-272</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lt-LT" sz="1200">
                          <a:effectLst/>
                        </a:rPr>
                        <a:t>–</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524742625"/>
                  </a:ext>
                </a:extLst>
              </a:tr>
              <a:tr h="368820">
                <a:tc>
                  <a:txBody>
                    <a:bodyPr/>
                    <a:lstStyle/>
                    <a:p>
                      <a:pPr algn="ctr"/>
                      <a:r>
                        <a:rPr lang="lt-LT" sz="1200">
                          <a:effectLst/>
                        </a:rPr>
                        <a:t>AM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lt-LT" sz="1200">
                          <a:effectLst/>
                        </a:rPr>
                        <a:t>02-001-06-10-01 (RE) Skatinti rūšiuojamąjį atliekų surinkimą</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lt-LT" sz="1200">
                          <a:effectLst/>
                        </a:rPr>
                        <a:t>Projektas derinamas</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lt-LT" sz="1200">
                          <a:effectLst/>
                        </a:rPr>
                        <a:t>–</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543060056"/>
                  </a:ext>
                </a:extLst>
              </a:tr>
              <a:tr h="368820">
                <a:tc>
                  <a:txBody>
                    <a:bodyPr/>
                    <a:lstStyle/>
                    <a:p>
                      <a:pPr algn="ctr"/>
                      <a:r>
                        <a:rPr lang="lt-LT" sz="1200">
                          <a:effectLst/>
                        </a:rPr>
                        <a:t>AM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lt-LT" sz="1200">
                          <a:effectLst/>
                        </a:rPr>
                        <a:t>02-001-06-08-02 (RE) Plėtoti žaliąją infrastruktūrą urbanizuotoje aplinkoje</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lt-LT" sz="1200">
                          <a:effectLst/>
                        </a:rPr>
                        <a:t>–</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lt-LT" sz="1200">
                          <a:effectLst/>
                        </a:rPr>
                        <a:t>–</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375311482"/>
                  </a:ext>
                </a:extLst>
              </a:tr>
              <a:tr h="300374">
                <a:tc>
                  <a:txBody>
                    <a:bodyPr/>
                    <a:lstStyle/>
                    <a:p>
                      <a:pPr algn="ctr"/>
                      <a:r>
                        <a:rPr lang="lt-LT" sz="1200">
                          <a:effectLst/>
                        </a:rPr>
                        <a:t>SAM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lt-LT" sz="1200">
                          <a:effectLst/>
                        </a:rPr>
                        <a:t>11-002-02-11-02 (RE) Užtikrinti ilgalaikės priežiūros paslaugų plėtrą</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lt-LT" sz="1200">
                          <a:effectLst/>
                        </a:rPr>
                        <a:t>–</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lt-LT" sz="1200">
                          <a:effectLst/>
                        </a:rPr>
                        <a:t>–</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758340370"/>
                  </a:ext>
                </a:extLst>
              </a:tr>
              <a:tr h="479465">
                <a:tc>
                  <a:txBody>
                    <a:bodyPr/>
                    <a:lstStyle/>
                    <a:p>
                      <a:pPr algn="ctr"/>
                      <a:r>
                        <a:rPr lang="lt-LT" sz="1200">
                          <a:effectLst/>
                        </a:rPr>
                        <a:t>AM</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lt-LT" sz="1200">
                          <a:effectLst/>
                        </a:rPr>
                        <a:t>02-001-06-08-03 (RE) Sutvarkyti praeityje užterštas ir pažeistas urbanizuotas teritorijas</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nn-NO" sz="1200" u="sng" strike="noStrike">
                          <a:effectLst/>
                          <a:hlinkClick r:id="rId14"/>
                        </a:rPr>
                        <a:t>2023</a:t>
                      </a:r>
                      <a:r>
                        <a:rPr lang="lt-LT" sz="1200" u="sng" strike="noStrike">
                          <a:effectLst/>
                          <a:hlinkClick r:id="rId14"/>
                        </a:rPr>
                        <a:t>-03-</a:t>
                      </a:r>
                      <a:r>
                        <a:rPr lang="nn-NO" sz="1200" u="sng" strike="noStrike">
                          <a:effectLst/>
                          <a:hlinkClick r:id="rId14"/>
                        </a:rPr>
                        <a:t>13 Nr. D1-74</a:t>
                      </a:r>
                      <a:endParaRPr lang="nn-NO" sz="1200">
                        <a:effectLst/>
                      </a:endParaRP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lt-LT" sz="1200">
                          <a:effectLst/>
                        </a:rPr>
                        <a:t>Savivaldybių pasiūlymų nebuvo pateikta, nes objektai neatitinka Gairių reikalavimų</a:t>
                      </a:r>
                    </a:p>
                  </a:txBody>
                  <a:tcPr marL="30861" marR="30861" marT="15430" marB="154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72712172"/>
                  </a:ext>
                </a:extLst>
              </a:tr>
            </a:tbl>
          </a:graphicData>
        </a:graphic>
      </p:graphicFrame>
    </p:spTree>
    <p:extLst>
      <p:ext uri="{BB962C8B-B14F-4D97-AF65-F5344CB8AC3E}">
        <p14:creationId xmlns:p14="http://schemas.microsoft.com/office/powerpoint/2010/main" val="249405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C154BBD-B4CB-889B-D8D5-F7CE83BA8CC1}"/>
              </a:ext>
            </a:extLst>
          </p:cNvPr>
          <p:cNvSpPr>
            <a:spLocks noChangeArrowheads="1"/>
          </p:cNvSpPr>
          <p:nvPr/>
        </p:nvSpPr>
        <p:spPr bwMode="auto">
          <a:xfrm>
            <a:off x="620785" y="391831"/>
            <a:ext cx="1118252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fontAlgn="t"/>
            <a:r>
              <a:rPr lang="lt-LT" sz="2800" b="1">
                <a:solidFill>
                  <a:srgbClr val="072C62"/>
                </a:solidFill>
              </a:rPr>
              <a:t>Planai iki metų pabaigos (1)</a:t>
            </a:r>
          </a:p>
        </p:txBody>
      </p:sp>
      <p:sp>
        <p:nvSpPr>
          <p:cNvPr id="3" name="Content Placeholder 2">
            <a:extLst>
              <a:ext uri="{FF2B5EF4-FFF2-40B4-BE49-F238E27FC236}">
                <a16:creationId xmlns:a16="http://schemas.microsoft.com/office/drawing/2014/main" id="{7451233C-C4A6-FB2E-39D2-83A2B59A9A26}"/>
              </a:ext>
            </a:extLst>
          </p:cNvPr>
          <p:cNvSpPr>
            <a:spLocks noGrp="1"/>
          </p:cNvSpPr>
          <p:nvPr>
            <p:ph idx="1"/>
          </p:nvPr>
        </p:nvSpPr>
        <p:spPr>
          <a:xfrm>
            <a:off x="546682" y="1034239"/>
            <a:ext cx="11098635" cy="3149781"/>
          </a:xfrm>
        </p:spPr>
        <p:txBody>
          <a:bodyPr>
            <a:normAutofit/>
          </a:bodyPr>
          <a:lstStyle/>
          <a:p>
            <a:pPr>
              <a:spcBef>
                <a:spcPts val="0"/>
              </a:spcBef>
              <a:buFont typeface="Wingdings" panose="05000000000000000000" pitchFamily="2" charset="2"/>
              <a:buChar char="Ø"/>
            </a:pPr>
            <a:r>
              <a:rPr lang="lt-LT" sz="2200" b="1"/>
              <a:t> Pažangos priemonių parengimas</a:t>
            </a:r>
            <a:endParaRPr lang="lt-LT" sz="2200">
              <a:solidFill>
                <a:srgbClr val="072C62"/>
              </a:solidFill>
            </a:endParaRPr>
          </a:p>
          <a:p>
            <a:pPr marL="0" indent="0">
              <a:buNone/>
            </a:pPr>
            <a:endParaRPr lang="lt-LT" sz="1800">
              <a:solidFill>
                <a:srgbClr val="072C62"/>
              </a:solidFill>
            </a:endParaRPr>
          </a:p>
        </p:txBody>
      </p:sp>
      <p:graphicFrame>
        <p:nvGraphicFramePr>
          <p:cNvPr id="5" name="Lentelė 5">
            <a:extLst>
              <a:ext uri="{FF2B5EF4-FFF2-40B4-BE49-F238E27FC236}">
                <a16:creationId xmlns:a16="http://schemas.microsoft.com/office/drawing/2014/main" id="{2EC8408A-3991-7830-5927-DFB49B9E9744}"/>
              </a:ext>
            </a:extLst>
          </p:cNvPr>
          <p:cNvGraphicFramePr>
            <a:graphicFrameLocks noGrp="1"/>
          </p:cNvGraphicFramePr>
          <p:nvPr>
            <p:extLst>
              <p:ext uri="{D42A27DB-BD31-4B8C-83A1-F6EECF244321}">
                <p14:modId xmlns:p14="http://schemas.microsoft.com/office/powerpoint/2010/main" val="677115468"/>
              </p:ext>
            </p:extLst>
          </p:nvPr>
        </p:nvGraphicFramePr>
        <p:xfrm>
          <a:off x="190879" y="1703881"/>
          <a:ext cx="11810239" cy="4577080"/>
        </p:xfrm>
        <a:graphic>
          <a:graphicData uri="http://schemas.openxmlformats.org/drawingml/2006/table">
            <a:tbl>
              <a:tblPr firstRow="1" bandRow="1">
                <a:tableStyleId>{5C22544A-7EE6-4342-B048-85BDC9FD1C3A}</a:tableStyleId>
              </a:tblPr>
              <a:tblGrid>
                <a:gridCol w="1138432">
                  <a:extLst>
                    <a:ext uri="{9D8B030D-6E8A-4147-A177-3AD203B41FA5}">
                      <a16:colId xmlns:a16="http://schemas.microsoft.com/office/drawing/2014/main" val="1474920377"/>
                    </a:ext>
                  </a:extLst>
                </a:gridCol>
                <a:gridCol w="4380999">
                  <a:extLst>
                    <a:ext uri="{9D8B030D-6E8A-4147-A177-3AD203B41FA5}">
                      <a16:colId xmlns:a16="http://schemas.microsoft.com/office/drawing/2014/main" val="558892382"/>
                    </a:ext>
                  </a:extLst>
                </a:gridCol>
                <a:gridCol w="1292663">
                  <a:extLst>
                    <a:ext uri="{9D8B030D-6E8A-4147-A177-3AD203B41FA5}">
                      <a16:colId xmlns:a16="http://schemas.microsoft.com/office/drawing/2014/main" val="3311632860"/>
                    </a:ext>
                  </a:extLst>
                </a:gridCol>
                <a:gridCol w="4998145">
                  <a:extLst>
                    <a:ext uri="{9D8B030D-6E8A-4147-A177-3AD203B41FA5}">
                      <a16:colId xmlns:a16="http://schemas.microsoft.com/office/drawing/2014/main" val="2266798927"/>
                    </a:ext>
                  </a:extLst>
                </a:gridCol>
              </a:tblGrid>
              <a:tr h="370840">
                <a:tc>
                  <a:txBody>
                    <a:bodyPr/>
                    <a:lstStyle/>
                    <a:p>
                      <a:pPr algn="ctr"/>
                      <a:r>
                        <a:rPr lang="lt-LT" sz="1600"/>
                        <a:t>Ministerija</a:t>
                      </a:r>
                    </a:p>
                  </a:txBody>
                  <a:tcPr/>
                </a:tc>
                <a:tc>
                  <a:txBody>
                    <a:bodyPr/>
                    <a:lstStyle/>
                    <a:p>
                      <a:pPr algn="ctr"/>
                      <a:r>
                        <a:rPr lang="lt-LT" sz="1600">
                          <a:solidFill>
                            <a:schemeClr val="bg1"/>
                          </a:solidFill>
                        </a:rPr>
                        <a:t>Ministerijos/regioninė </a:t>
                      </a:r>
                      <a:r>
                        <a:rPr lang="lt-LT" sz="1600"/>
                        <a:t>priemonė</a:t>
                      </a:r>
                    </a:p>
                  </a:txBody>
                  <a:tcPr/>
                </a:tc>
                <a:tc>
                  <a:txBody>
                    <a:bodyPr/>
                    <a:lstStyle/>
                    <a:p>
                      <a:pPr algn="ctr"/>
                      <a:r>
                        <a:rPr lang="lt-LT" sz="1600"/>
                        <a:t>Tikimybė</a:t>
                      </a:r>
                    </a:p>
                  </a:txBody>
                  <a:tcPr/>
                </a:tc>
                <a:tc>
                  <a:txBody>
                    <a:bodyPr/>
                    <a:lstStyle/>
                    <a:p>
                      <a:pPr algn="ctr"/>
                      <a:r>
                        <a:rPr lang="lt-LT" sz="1600"/>
                        <a:t>Pastabos</a:t>
                      </a:r>
                    </a:p>
                  </a:txBody>
                  <a:tcPr/>
                </a:tc>
                <a:extLst>
                  <a:ext uri="{0D108BD9-81ED-4DB2-BD59-A6C34878D82A}">
                    <a16:rowId xmlns:a16="http://schemas.microsoft.com/office/drawing/2014/main" val="2040554356"/>
                  </a:ext>
                </a:extLst>
              </a:tr>
              <a:tr h="370840">
                <a:tc>
                  <a:txBody>
                    <a:bodyPr/>
                    <a:lstStyle/>
                    <a:p>
                      <a:pPr algn="ctr"/>
                      <a:r>
                        <a:rPr lang="lt-LT" sz="1500"/>
                        <a:t>SAM</a:t>
                      </a:r>
                    </a:p>
                  </a:txBody>
                  <a:tcPr>
                    <a:solidFill>
                      <a:schemeClr val="accent1">
                        <a:lumMod val="40000"/>
                        <a:lumOff val="60000"/>
                      </a:schemeClr>
                    </a:solidFill>
                  </a:tcPr>
                </a:tc>
                <a:tc>
                  <a:txBody>
                    <a:bodyPr/>
                    <a:lstStyle/>
                    <a:p>
                      <a:r>
                        <a:rPr lang="lt-LT" sz="1500"/>
                        <a:t>11-001-02-10-03 (RE) Gerinti kokybiškų visuomenės sveikatos paslaugų prieinamumą regionuose</a:t>
                      </a:r>
                    </a:p>
                  </a:txBody>
                  <a:tcPr>
                    <a:solidFill>
                      <a:schemeClr val="accent1">
                        <a:lumMod val="40000"/>
                        <a:lumOff val="60000"/>
                      </a:schemeClr>
                    </a:solidFill>
                  </a:tcPr>
                </a:tc>
                <a:tc>
                  <a:txBody>
                    <a:bodyPr/>
                    <a:lstStyle/>
                    <a:p>
                      <a:pPr algn="ctr"/>
                      <a:r>
                        <a:rPr lang="lt-LT" sz="1500"/>
                        <a:t>Realistinis var.</a:t>
                      </a:r>
                    </a:p>
                  </a:txBody>
                  <a:tcPr>
                    <a:solidFill>
                      <a:schemeClr val="accent1">
                        <a:lumMod val="40000"/>
                        <a:lumOff val="60000"/>
                      </a:schemeClr>
                    </a:solidFill>
                  </a:tcPr>
                </a:tc>
                <a:tc>
                  <a:txBody>
                    <a:bodyPr/>
                    <a:lstStyle/>
                    <a:p>
                      <a:endParaRPr lang="lt-LT" sz="1500"/>
                    </a:p>
                  </a:txBody>
                  <a:tcPr>
                    <a:solidFill>
                      <a:schemeClr val="accent1">
                        <a:lumMod val="40000"/>
                        <a:lumOff val="60000"/>
                      </a:schemeClr>
                    </a:solidFill>
                  </a:tcPr>
                </a:tc>
                <a:extLst>
                  <a:ext uri="{0D108BD9-81ED-4DB2-BD59-A6C34878D82A}">
                    <a16:rowId xmlns:a16="http://schemas.microsoft.com/office/drawing/2014/main" val="2142508251"/>
                  </a:ext>
                </a:extLst>
              </a:tr>
              <a:tr h="370840">
                <a:tc>
                  <a:txBody>
                    <a:bodyPr/>
                    <a:lstStyle/>
                    <a:p>
                      <a:pPr algn="ctr"/>
                      <a:r>
                        <a:rPr lang="lt-LT" sz="1500"/>
                        <a:t>SM</a:t>
                      </a:r>
                    </a:p>
                  </a:txBody>
                  <a:tcPr>
                    <a:solidFill>
                      <a:schemeClr val="accent1">
                        <a:lumMod val="40000"/>
                        <a:lumOff val="60000"/>
                      </a:schemeClr>
                    </a:solidFill>
                  </a:tcPr>
                </a:tc>
                <a:tc>
                  <a:txBody>
                    <a:bodyPr/>
                    <a:lstStyle/>
                    <a:p>
                      <a:r>
                        <a:rPr lang="lt-LT" sz="1500"/>
                        <a:t>10-001-06-01-03 (RE) Skatinti darnų judumą miestuose</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500"/>
                        <a:t>Realistinis var. su sąlyga</a:t>
                      </a:r>
                    </a:p>
                  </a:txBody>
                  <a:tcPr>
                    <a:solidFill>
                      <a:schemeClr val="accent1">
                        <a:lumMod val="40000"/>
                        <a:lumOff val="60000"/>
                      </a:schemeClr>
                    </a:solidFill>
                  </a:tcPr>
                </a:tc>
                <a:tc>
                  <a:txBody>
                    <a:bodyPr/>
                    <a:lstStyle/>
                    <a:p>
                      <a:r>
                        <a:rPr lang="lt-LT" sz="1500"/>
                        <a:t>Patvirtintas Marijampolės miesto darnaus judumo planas</a:t>
                      </a:r>
                    </a:p>
                  </a:txBody>
                  <a:tcPr>
                    <a:solidFill>
                      <a:schemeClr val="accent1">
                        <a:lumMod val="40000"/>
                        <a:lumOff val="60000"/>
                      </a:schemeClr>
                    </a:solidFill>
                  </a:tcPr>
                </a:tc>
                <a:extLst>
                  <a:ext uri="{0D108BD9-81ED-4DB2-BD59-A6C34878D82A}">
                    <a16:rowId xmlns:a16="http://schemas.microsoft.com/office/drawing/2014/main" val="2212722333"/>
                  </a:ext>
                </a:extLst>
              </a:tr>
              <a:tr h="370840">
                <a:tc>
                  <a:txBody>
                    <a:bodyPr/>
                    <a:lstStyle/>
                    <a:p>
                      <a:pPr algn="ctr"/>
                      <a:r>
                        <a:rPr lang="lt-LT" sz="1500"/>
                        <a:t>VRM</a:t>
                      </a:r>
                    </a:p>
                  </a:txBody>
                  <a:tcPr>
                    <a:solidFill>
                      <a:schemeClr val="accent1">
                        <a:lumMod val="40000"/>
                        <a:lumOff val="60000"/>
                      </a:schemeClr>
                    </a:solidFill>
                  </a:tcPr>
                </a:tc>
                <a:tc>
                  <a:txBody>
                    <a:bodyPr/>
                    <a:lstStyle/>
                    <a:p>
                      <a:r>
                        <a:rPr lang="lt-LT" sz="1500" b="1">
                          <a:solidFill>
                            <a:schemeClr val="bg1"/>
                          </a:solidFill>
                        </a:rPr>
                        <a:t>Prielaidų investicijų pritraukimui ir ekonominiam aktyvumui sudarymas (FZ priemonė)</a:t>
                      </a:r>
                    </a:p>
                  </a:txBody>
                  <a:tcPr>
                    <a:solidFill>
                      <a:schemeClr val="accent1">
                        <a:lumMod val="40000"/>
                        <a:lumOff val="60000"/>
                      </a:schemeClr>
                    </a:solidFill>
                  </a:tcPr>
                </a:tc>
                <a:tc>
                  <a:txBody>
                    <a:bodyPr/>
                    <a:lstStyle/>
                    <a:p>
                      <a:pPr algn="ctr"/>
                      <a:r>
                        <a:rPr lang="lt-LT" sz="1500"/>
                        <a:t>Optimistinis var.</a:t>
                      </a:r>
                    </a:p>
                  </a:txBody>
                  <a:tcPr>
                    <a:solidFill>
                      <a:schemeClr val="accent1">
                        <a:lumMod val="40000"/>
                        <a:lumOff val="60000"/>
                      </a:schemeClr>
                    </a:solidFill>
                  </a:tcPr>
                </a:tc>
                <a:tc>
                  <a:txBody>
                    <a:bodyPr/>
                    <a:lstStyle/>
                    <a:p>
                      <a:pPr marL="342900" indent="-342900">
                        <a:buAutoNum type="arabicPeriod"/>
                      </a:pPr>
                      <a:r>
                        <a:rPr lang="lt-LT" sz="1500"/>
                        <a:t>FZ Strategijos/Susitarimas suderinimas su VRM</a:t>
                      </a:r>
                    </a:p>
                    <a:p>
                      <a:pPr marL="342900" indent="-342900">
                        <a:buAutoNum type="arabicPeriod"/>
                      </a:pPr>
                      <a:r>
                        <a:rPr lang="lt-LT" sz="1500"/>
                        <a:t>FZ Strategijos tvirtinimas savivaldybių tarybose</a:t>
                      </a:r>
                    </a:p>
                    <a:p>
                      <a:pPr marL="342900" indent="-342900">
                        <a:buAutoNum type="arabicPeriod"/>
                      </a:pPr>
                      <a:r>
                        <a:rPr lang="lt-LT" sz="1500"/>
                        <a:t>Pažangos priemonės parengimas</a:t>
                      </a:r>
                    </a:p>
                    <a:p>
                      <a:pPr marL="342900" indent="-342900">
                        <a:buAutoNum type="arabicPeriod"/>
                      </a:pPr>
                      <a:r>
                        <a:rPr lang="lt-LT" sz="1500"/>
                        <a:t>Savivaldybių bendradarbiavimas (JVS sutartiniai įsipareigojimai)</a:t>
                      </a:r>
                    </a:p>
                  </a:txBody>
                  <a:tcPr>
                    <a:solidFill>
                      <a:schemeClr val="accent1">
                        <a:lumMod val="40000"/>
                        <a:lumOff val="60000"/>
                      </a:schemeClr>
                    </a:solidFill>
                  </a:tcPr>
                </a:tc>
                <a:extLst>
                  <a:ext uri="{0D108BD9-81ED-4DB2-BD59-A6C34878D82A}">
                    <a16:rowId xmlns:a16="http://schemas.microsoft.com/office/drawing/2014/main" val="876206662"/>
                  </a:ext>
                </a:extLst>
              </a:tr>
              <a:tr h="370840">
                <a:tc>
                  <a:txBody>
                    <a:bodyPr/>
                    <a:lstStyle/>
                    <a:p>
                      <a:pPr algn="ctr"/>
                      <a:r>
                        <a:rPr lang="lt-LT" sz="1500"/>
                        <a:t>VRM</a:t>
                      </a:r>
                    </a:p>
                  </a:txBody>
                  <a:tcPr>
                    <a:solidFill>
                      <a:schemeClr val="accent1">
                        <a:lumMod val="40000"/>
                        <a:lumOff val="60000"/>
                      </a:schemeClr>
                    </a:solidFill>
                  </a:tcPr>
                </a:tc>
                <a:tc>
                  <a:txBody>
                    <a:bodyPr/>
                    <a:lstStyle/>
                    <a:p>
                      <a:r>
                        <a:rPr lang="lt-LT" sz="1500" b="1">
                          <a:solidFill>
                            <a:schemeClr val="bg1"/>
                          </a:solidFill>
                        </a:rPr>
                        <a:t>Prielaidų miesto augimui sudarymas (TMP priemonė)</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500"/>
                        <a:t>Realistinis var. su sąlyga</a:t>
                      </a:r>
                    </a:p>
                  </a:txBody>
                  <a:tcPr>
                    <a:solidFill>
                      <a:schemeClr val="accent1">
                        <a:lumMod val="40000"/>
                        <a:lumOff val="60000"/>
                      </a:schemeClr>
                    </a:solidFill>
                  </a:tcPr>
                </a:tc>
                <a:tc>
                  <a:txBody>
                    <a:bodyPr/>
                    <a:lstStyle/>
                    <a:p>
                      <a:pPr marL="342900" indent="-342900">
                        <a:buAutoNum type="arabicPeriod"/>
                      </a:pPr>
                      <a:r>
                        <a:rPr lang="lt-LT" sz="1500"/>
                        <a:t>TMP strategijos suderinimas su VRM (9-10 mėn.)</a:t>
                      </a:r>
                    </a:p>
                    <a:p>
                      <a:pPr marL="342900" indent="-342900">
                        <a:buAutoNum type="arabicPeriod"/>
                      </a:pPr>
                      <a:r>
                        <a:rPr lang="lt-LT" sz="1500"/>
                        <a:t>FZ Strategijos tvirtinimas savivaldybių tarybose (10 mėn.)</a:t>
                      </a:r>
                    </a:p>
                    <a:p>
                      <a:pPr marL="342900" indent="-342900">
                        <a:buAutoNum type="arabicPeriod"/>
                      </a:pPr>
                      <a:r>
                        <a:rPr lang="lt-LT" sz="1500"/>
                        <a:t>Pažangos priemonės parengimas (11-12 mėn.)</a:t>
                      </a:r>
                    </a:p>
                  </a:txBody>
                  <a:tcPr>
                    <a:solidFill>
                      <a:schemeClr val="accent1">
                        <a:lumMod val="40000"/>
                        <a:lumOff val="60000"/>
                      </a:schemeClr>
                    </a:solidFill>
                  </a:tcPr>
                </a:tc>
                <a:extLst>
                  <a:ext uri="{0D108BD9-81ED-4DB2-BD59-A6C34878D82A}">
                    <a16:rowId xmlns:a16="http://schemas.microsoft.com/office/drawing/2014/main" val="1803374476"/>
                  </a:ext>
                </a:extLst>
              </a:tr>
              <a:tr h="370840">
                <a:tc>
                  <a:txBody>
                    <a:bodyPr/>
                    <a:lstStyle/>
                    <a:p>
                      <a:pPr algn="ctr"/>
                      <a:r>
                        <a:rPr lang="lt-LT" sz="1500"/>
                        <a:t>AM</a:t>
                      </a:r>
                    </a:p>
                  </a:txBody>
                  <a:tcPr>
                    <a:solidFill>
                      <a:schemeClr val="accent1">
                        <a:lumMod val="40000"/>
                        <a:lumOff val="60000"/>
                      </a:schemeClr>
                    </a:solidFill>
                  </a:tcPr>
                </a:tc>
                <a:tc>
                  <a:txBody>
                    <a:bodyPr/>
                    <a:lstStyle/>
                    <a:p>
                      <a:r>
                        <a:rPr lang="lt-LT" sz="1500"/>
                        <a:t>09-003-02-02-11 (RE) Sumažinti pažeidžiamų visuomenės grupių gerovės teritorinius skirtumus</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500"/>
                        <a:t>Realistinis var.</a:t>
                      </a:r>
                    </a:p>
                  </a:txBody>
                  <a:tcPr>
                    <a:solidFill>
                      <a:schemeClr val="accent1">
                        <a:lumMod val="40000"/>
                        <a:lumOff val="60000"/>
                      </a:schemeClr>
                    </a:solidFill>
                  </a:tcPr>
                </a:tc>
                <a:tc>
                  <a:txBody>
                    <a:bodyPr/>
                    <a:lstStyle/>
                    <a:p>
                      <a:endParaRPr lang="lt-LT" sz="1500"/>
                    </a:p>
                  </a:txBody>
                  <a:tcPr>
                    <a:solidFill>
                      <a:schemeClr val="accent1">
                        <a:lumMod val="40000"/>
                        <a:lumOff val="60000"/>
                      </a:schemeClr>
                    </a:solidFill>
                  </a:tcPr>
                </a:tc>
                <a:extLst>
                  <a:ext uri="{0D108BD9-81ED-4DB2-BD59-A6C34878D82A}">
                    <a16:rowId xmlns:a16="http://schemas.microsoft.com/office/drawing/2014/main" val="2085523774"/>
                  </a:ext>
                </a:extLst>
              </a:tr>
              <a:tr h="370840">
                <a:tc>
                  <a:txBody>
                    <a:bodyPr/>
                    <a:lstStyle/>
                    <a:p>
                      <a:pPr algn="ctr"/>
                      <a:r>
                        <a:rPr lang="lt-LT" sz="1500"/>
                        <a:t>AM</a:t>
                      </a:r>
                    </a:p>
                  </a:txBody>
                  <a:tcPr>
                    <a:solidFill>
                      <a:schemeClr val="accent1">
                        <a:lumMod val="40000"/>
                        <a:lumOff val="60000"/>
                      </a:schemeClr>
                    </a:solidFill>
                  </a:tcPr>
                </a:tc>
                <a:tc>
                  <a:txBody>
                    <a:bodyPr/>
                    <a:lstStyle/>
                    <a:p>
                      <a:r>
                        <a:rPr lang="lt-LT" sz="1500"/>
                        <a:t>02-001-06-07-02 (RE) Didinti geriamojo vandens tiekimo ir nuotekų tvarkymo paslaugų prieinamumą</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t-LT" sz="1500"/>
                        <a:t>Realistinis var.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lt-LT" sz="1500"/>
                    </a:p>
                  </a:txBody>
                  <a:tcPr>
                    <a:solidFill>
                      <a:schemeClr val="accent1">
                        <a:lumMod val="40000"/>
                        <a:lumOff val="60000"/>
                      </a:schemeClr>
                    </a:solidFill>
                  </a:tcPr>
                </a:tc>
                <a:tc>
                  <a:txBody>
                    <a:bodyPr/>
                    <a:lstStyle/>
                    <a:p>
                      <a:endParaRPr lang="lt-LT" sz="1500"/>
                    </a:p>
                  </a:txBody>
                  <a:tcPr>
                    <a:solidFill>
                      <a:schemeClr val="accent1">
                        <a:lumMod val="40000"/>
                        <a:lumOff val="60000"/>
                      </a:schemeClr>
                    </a:solidFill>
                  </a:tcPr>
                </a:tc>
                <a:extLst>
                  <a:ext uri="{0D108BD9-81ED-4DB2-BD59-A6C34878D82A}">
                    <a16:rowId xmlns:a16="http://schemas.microsoft.com/office/drawing/2014/main" val="1810883064"/>
                  </a:ext>
                </a:extLst>
              </a:tr>
            </a:tbl>
          </a:graphicData>
        </a:graphic>
      </p:graphicFrame>
    </p:spTree>
    <p:extLst>
      <p:ext uri="{BB962C8B-B14F-4D97-AF65-F5344CB8AC3E}">
        <p14:creationId xmlns:p14="http://schemas.microsoft.com/office/powerpoint/2010/main" val="106258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C154BBD-B4CB-889B-D8D5-F7CE83BA8CC1}"/>
              </a:ext>
            </a:extLst>
          </p:cNvPr>
          <p:cNvSpPr>
            <a:spLocks noChangeArrowheads="1"/>
          </p:cNvSpPr>
          <p:nvPr/>
        </p:nvSpPr>
        <p:spPr bwMode="auto">
          <a:xfrm>
            <a:off x="620785" y="391831"/>
            <a:ext cx="1118252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fontAlgn="t"/>
            <a:r>
              <a:rPr lang="lt-LT" sz="2800" b="1">
                <a:solidFill>
                  <a:srgbClr val="072C62"/>
                </a:solidFill>
              </a:rPr>
              <a:t>Planai iki metų pabaigos (2)</a:t>
            </a:r>
          </a:p>
        </p:txBody>
      </p:sp>
      <p:sp>
        <p:nvSpPr>
          <p:cNvPr id="3" name="Content Placeholder 2">
            <a:extLst>
              <a:ext uri="{FF2B5EF4-FFF2-40B4-BE49-F238E27FC236}">
                <a16:creationId xmlns:a16="http://schemas.microsoft.com/office/drawing/2014/main" id="{7451233C-C4A6-FB2E-39D2-83A2B59A9A26}"/>
              </a:ext>
            </a:extLst>
          </p:cNvPr>
          <p:cNvSpPr>
            <a:spLocks noGrp="1"/>
          </p:cNvSpPr>
          <p:nvPr>
            <p:ph idx="1"/>
          </p:nvPr>
        </p:nvSpPr>
        <p:spPr>
          <a:xfrm>
            <a:off x="546682" y="1034239"/>
            <a:ext cx="11098635" cy="3149781"/>
          </a:xfrm>
        </p:spPr>
        <p:txBody>
          <a:bodyPr>
            <a:normAutofit/>
          </a:bodyPr>
          <a:lstStyle/>
          <a:p>
            <a:pPr>
              <a:spcBef>
                <a:spcPts val="0"/>
              </a:spcBef>
              <a:buFont typeface="Wingdings" panose="05000000000000000000" pitchFamily="2" charset="2"/>
              <a:buChar char="Ø"/>
            </a:pPr>
            <a:r>
              <a:rPr lang="lt-LT" sz="2200" b="1"/>
              <a:t> FZ priemonės rengimas</a:t>
            </a:r>
          </a:p>
          <a:p>
            <a:pPr>
              <a:spcBef>
                <a:spcPts val="0"/>
              </a:spcBef>
              <a:buFont typeface="Wingdings" panose="05000000000000000000" pitchFamily="2" charset="2"/>
              <a:buChar char="Ø"/>
            </a:pPr>
            <a:endParaRPr lang="lt-LT" sz="2200" b="1">
              <a:solidFill>
                <a:srgbClr val="072C62"/>
              </a:solidFill>
            </a:endParaRPr>
          </a:p>
          <a:p>
            <a:pPr marL="0" indent="0">
              <a:spcBef>
                <a:spcPts val="0"/>
              </a:spcBef>
              <a:buNone/>
            </a:pPr>
            <a:endParaRPr lang="lt-LT" sz="2200">
              <a:solidFill>
                <a:srgbClr val="072C62"/>
              </a:solidFill>
            </a:endParaRPr>
          </a:p>
          <a:p>
            <a:pPr marL="0" indent="0">
              <a:buNone/>
            </a:pPr>
            <a:endParaRPr lang="lt-LT" sz="1800">
              <a:solidFill>
                <a:srgbClr val="072C62"/>
              </a:solidFill>
            </a:endParaRPr>
          </a:p>
        </p:txBody>
      </p:sp>
      <p:pic>
        <p:nvPicPr>
          <p:cNvPr id="2" name="Paveikslėlis 1">
            <a:extLst>
              <a:ext uri="{FF2B5EF4-FFF2-40B4-BE49-F238E27FC236}">
                <a16:creationId xmlns:a16="http://schemas.microsoft.com/office/drawing/2014/main" id="{D85DFC83-20A6-CF39-02A1-FE9E241D02FF}"/>
              </a:ext>
            </a:extLst>
          </p:cNvPr>
          <p:cNvPicPr>
            <a:picLocks noChangeAspect="1"/>
          </p:cNvPicPr>
          <p:nvPr/>
        </p:nvPicPr>
        <p:blipFill>
          <a:blip r:embed="rId2"/>
          <a:stretch>
            <a:fillRect/>
          </a:stretch>
        </p:blipFill>
        <p:spPr>
          <a:xfrm>
            <a:off x="1217159" y="1575611"/>
            <a:ext cx="9496425" cy="4248150"/>
          </a:xfrm>
          <a:prstGeom prst="rect">
            <a:avLst/>
          </a:prstGeom>
        </p:spPr>
      </p:pic>
    </p:spTree>
    <p:extLst>
      <p:ext uri="{BB962C8B-B14F-4D97-AF65-F5344CB8AC3E}">
        <p14:creationId xmlns:p14="http://schemas.microsoft.com/office/powerpoint/2010/main" val="262625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62B7494-D0DB-95AB-C2A7-0AA929B92CCE}"/>
              </a:ext>
            </a:extLst>
          </p:cNvPr>
          <p:cNvSpPr>
            <a:spLocks noGrp="1"/>
          </p:cNvSpPr>
          <p:nvPr>
            <p:ph type="title"/>
          </p:nvPr>
        </p:nvSpPr>
        <p:spPr>
          <a:xfrm>
            <a:off x="838200" y="534809"/>
            <a:ext cx="10515600" cy="803798"/>
          </a:xfrm>
        </p:spPr>
        <p:txBody>
          <a:bodyPr>
            <a:normAutofit/>
          </a:bodyPr>
          <a:lstStyle/>
          <a:p>
            <a:r>
              <a:rPr lang="lt-LT" altLang="lt-LT" sz="3200" b="1">
                <a:solidFill>
                  <a:srgbClr val="072C62"/>
                </a:solidFill>
                <a:latin typeface="Calibri" panose="020F0502020204030204" pitchFamily="34" charset="0"/>
                <a:ea typeface="Calibri" panose="020F0502020204030204" pitchFamily="34" charset="0"/>
                <a:cs typeface="Calibri" panose="020F0502020204030204" pitchFamily="34" charset="0"/>
              </a:rPr>
              <a:t>Rizikos / aktualūs kl.</a:t>
            </a:r>
            <a:endParaRPr lang="lt-LT" sz="3200" b="1">
              <a:solidFill>
                <a:srgbClr val="072C62"/>
              </a:solidFill>
              <a:latin typeface="+mn-lt"/>
            </a:endParaRPr>
          </a:p>
        </p:txBody>
      </p:sp>
      <p:sp>
        <p:nvSpPr>
          <p:cNvPr id="3" name="Turinio vietos rezervavimo ženklas 2">
            <a:extLst>
              <a:ext uri="{FF2B5EF4-FFF2-40B4-BE49-F238E27FC236}">
                <a16:creationId xmlns:a16="http://schemas.microsoft.com/office/drawing/2014/main" id="{32EE7548-308F-C735-5118-DE247C355F78}"/>
              </a:ext>
            </a:extLst>
          </p:cNvPr>
          <p:cNvSpPr>
            <a:spLocks noGrp="1"/>
          </p:cNvSpPr>
          <p:nvPr>
            <p:ph idx="1"/>
          </p:nvPr>
        </p:nvSpPr>
        <p:spPr>
          <a:xfrm>
            <a:off x="838200" y="1653289"/>
            <a:ext cx="10898170" cy="4351338"/>
          </a:xfrm>
        </p:spPr>
        <p:txBody>
          <a:bodyPr>
            <a:normAutofit fontScale="85000" lnSpcReduction="20000"/>
          </a:bodyPr>
          <a:lstStyle/>
          <a:p>
            <a:r>
              <a:rPr lang="lt-LT" sz="1800" b="1">
                <a:solidFill>
                  <a:srgbClr val="072C62"/>
                </a:solidFill>
              </a:rPr>
              <a:t>Švietimo priemonės kvietimų teikimo stabdymas (SB dalis vietoje VB; galimas etapavimas)</a:t>
            </a:r>
          </a:p>
          <a:p>
            <a:endParaRPr lang="lt-LT" sz="1800" b="1">
              <a:solidFill>
                <a:srgbClr val="072C62"/>
              </a:solidFill>
            </a:endParaRPr>
          </a:p>
          <a:p>
            <a:pPr>
              <a:lnSpc>
                <a:spcPct val="100000"/>
              </a:lnSpc>
              <a:spcBef>
                <a:spcPts val="0"/>
              </a:spcBef>
            </a:pPr>
            <a:r>
              <a:rPr lang="lt-LT" sz="1800" b="1">
                <a:solidFill>
                  <a:srgbClr val="072C62"/>
                </a:solidFill>
              </a:rPr>
              <a:t>Projekto vykdytojo ir/ar partnerio prisidėjimas – ne mažiau kaip 15 proc.</a:t>
            </a:r>
          </a:p>
          <a:p>
            <a:pPr marL="0" indent="0">
              <a:lnSpc>
                <a:spcPct val="100000"/>
              </a:lnSpc>
              <a:spcBef>
                <a:spcPts val="0"/>
              </a:spcBef>
              <a:buNone/>
            </a:pPr>
            <a:r>
              <a:rPr lang="lt-LT" sz="1800">
                <a:solidFill>
                  <a:srgbClr val="072C62"/>
                </a:solidFill>
              </a:rPr>
              <a:t>(LRV 2023-07-31 nutarimas Nr. 612:</a:t>
            </a:r>
          </a:p>
          <a:p>
            <a:pPr marL="0" indent="0">
              <a:lnSpc>
                <a:spcPct val="100000"/>
              </a:lnSpc>
              <a:spcBef>
                <a:spcPts val="0"/>
              </a:spcBef>
              <a:buNone/>
            </a:pPr>
            <a:r>
              <a:rPr lang="lt-LT" sz="1800">
                <a:solidFill>
                  <a:srgbClr val="072C62"/>
                </a:solidFill>
              </a:rPr>
              <a:t>2.1 p.: įgyvendinant projektus, kuriais įgyvendinamos regionų plėtros programos regioninės pažangos priemonės ir kurie bendrai finansuojami 2021–2027 metų Europos Sąjungos fondų lėšomis (toliau – regionų projektai), mažiausia galima projektų vykdytojo (-ų) ir (ar) partnerio (-</a:t>
            </a:r>
            <a:r>
              <a:rPr lang="lt-LT" sz="1800" err="1">
                <a:solidFill>
                  <a:srgbClr val="072C62"/>
                </a:solidFill>
              </a:rPr>
              <a:t>ių</a:t>
            </a:r>
            <a:r>
              <a:rPr lang="lt-LT" sz="1800">
                <a:solidFill>
                  <a:srgbClr val="072C62"/>
                </a:solidFill>
              </a:rPr>
              <a:t>) nuosavų lėšų suma, kuri turi būti naudojama šių projektų tinkamoms finansuoti išlaidoms apmokėti – ne mažiau kaip 15 procentų visų projekto tinkamų finansuoti išlaidų).</a:t>
            </a:r>
          </a:p>
          <a:p>
            <a:pPr marL="0" indent="0">
              <a:lnSpc>
                <a:spcPct val="100000"/>
              </a:lnSpc>
              <a:spcBef>
                <a:spcPts val="0"/>
              </a:spcBef>
              <a:buNone/>
            </a:pPr>
            <a:endParaRPr lang="lt-LT" sz="1800">
              <a:solidFill>
                <a:srgbClr val="072C62"/>
              </a:solidFill>
            </a:endParaRPr>
          </a:p>
          <a:p>
            <a:r>
              <a:rPr lang="lt-LT" sz="1800">
                <a:solidFill>
                  <a:srgbClr val="072C62"/>
                </a:solidFill>
              </a:rPr>
              <a:t>Kai skelbiant kvietimus teikti projektų įgyvendinimo planus ir prisiimant įsipareigojimus pagal sudarytas regionų projektų finansavimo sutartis </a:t>
            </a:r>
            <a:r>
              <a:rPr lang="lt-LT" sz="1800" b="1">
                <a:solidFill>
                  <a:srgbClr val="072C62"/>
                </a:solidFill>
              </a:rPr>
              <a:t>sudaryta galimybė viršyti numatytas ES fondų lėšas, sutaupytų lėšų dalis ir projektų įgyvendinimo planų vertinimo metu pripažintų netinkamomis finansuoti lėšų dalis negali būti pakartotinai planuojama ir naudojama įgyvendinant naujus regionų projektus ar skiriama papildomam regionų projektų finansavimui</a:t>
            </a:r>
            <a:r>
              <a:rPr lang="lt-LT" sz="1800">
                <a:solidFill>
                  <a:srgbClr val="072C62"/>
                </a:solidFill>
              </a:rPr>
              <a:t>. Šiame papunktyje nustatytas reikalavimas netaikomas, kai visiems regionų projektams suplanuota ES fondų lėšų suma neviršija tam tikro asignavimų valdytojo pagal tam tikrą Investicijų programos prioritetą, fondą ir regioną RPP įgyvendinti numatytos ES fondų lėšų sumos.</a:t>
            </a:r>
          </a:p>
          <a:p>
            <a:pPr marL="0" indent="0">
              <a:buNone/>
            </a:pPr>
            <a:endParaRPr lang="lt-LT" sz="1800">
              <a:solidFill>
                <a:srgbClr val="072C62"/>
              </a:solidFill>
            </a:endParaRPr>
          </a:p>
          <a:p>
            <a:r>
              <a:rPr lang="en-US" sz="1800" b="1" err="1">
                <a:solidFill>
                  <a:srgbClr val="072C62"/>
                </a:solidFill>
              </a:rPr>
              <a:t>Lankstumo</a:t>
            </a:r>
            <a:r>
              <a:rPr lang="en-US" sz="1800" b="1">
                <a:solidFill>
                  <a:srgbClr val="072C62"/>
                </a:solidFill>
              </a:rPr>
              <a:t> </a:t>
            </a:r>
            <a:r>
              <a:rPr lang="en-US" sz="1800" b="1" err="1">
                <a:solidFill>
                  <a:srgbClr val="072C62"/>
                </a:solidFill>
              </a:rPr>
              <a:t>suma</a:t>
            </a:r>
            <a:r>
              <a:rPr lang="en-US" sz="1800" b="1">
                <a:solidFill>
                  <a:srgbClr val="072C62"/>
                </a:solidFill>
              </a:rPr>
              <a:t> – 15 proc. </a:t>
            </a:r>
            <a:r>
              <a:rPr lang="lt-LT" sz="1800" b="1">
                <a:solidFill>
                  <a:srgbClr val="072C62"/>
                </a:solidFill>
              </a:rPr>
              <a:t>r</a:t>
            </a:r>
            <a:r>
              <a:rPr lang="en-US" sz="1800" b="1" err="1">
                <a:solidFill>
                  <a:srgbClr val="072C62"/>
                </a:solidFill>
              </a:rPr>
              <a:t>ezerv</a:t>
            </a:r>
            <a:r>
              <a:rPr lang="lt-LT" sz="1800" b="1">
                <a:solidFill>
                  <a:srgbClr val="072C62"/>
                </a:solidFill>
              </a:rPr>
              <a:t>o </a:t>
            </a:r>
            <a:r>
              <a:rPr lang="en-US" sz="1800" b="1" err="1">
                <a:solidFill>
                  <a:srgbClr val="072C62"/>
                </a:solidFill>
              </a:rPr>
              <a:t>susiplanavimas</a:t>
            </a:r>
            <a:r>
              <a:rPr lang="en-US" sz="1800" b="1">
                <a:solidFill>
                  <a:srgbClr val="072C62"/>
                </a:solidFill>
              </a:rPr>
              <a:t> po 2025 m.</a:t>
            </a:r>
            <a:r>
              <a:rPr lang="lt-LT" sz="1800" b="1">
                <a:solidFill>
                  <a:srgbClr val="072C62"/>
                </a:solidFill>
              </a:rPr>
              <a:t> (prioritetui, fondui, regionui (VVL)).</a:t>
            </a:r>
          </a:p>
          <a:p>
            <a:pPr marL="0" indent="0">
              <a:buNone/>
            </a:pPr>
            <a:endParaRPr lang="lt-LT" sz="1800" b="1">
              <a:solidFill>
                <a:srgbClr val="072C62"/>
              </a:solidFill>
            </a:endParaRPr>
          </a:p>
          <a:p>
            <a:r>
              <a:rPr lang="lt-LT" sz="1800" b="1">
                <a:solidFill>
                  <a:srgbClr val="072C62"/>
                </a:solidFill>
              </a:rPr>
              <a:t>SADM priemonė – intelekto ir psichikos negalią turintiems asmenims regioninio žemėlapio keitimas (VRSA ir ŠRSA pakeitimai).</a:t>
            </a:r>
          </a:p>
          <a:p>
            <a:pPr marL="0" indent="0">
              <a:buNone/>
            </a:pPr>
            <a:endParaRPr lang="lt-LT" sz="1800" b="1">
              <a:solidFill>
                <a:srgbClr val="072C62"/>
              </a:solidFill>
            </a:endParaRPr>
          </a:p>
          <a:p>
            <a:pPr marL="0" indent="0">
              <a:buNone/>
            </a:pPr>
            <a:endParaRPr lang="en-US" sz="2000"/>
          </a:p>
          <a:p>
            <a:pPr marL="0" indent="0">
              <a:buNone/>
            </a:pPr>
            <a:endParaRPr lang="lt-LT" sz="2000"/>
          </a:p>
        </p:txBody>
      </p:sp>
    </p:spTree>
    <p:extLst>
      <p:ext uri="{BB962C8B-B14F-4D97-AF65-F5344CB8AC3E}">
        <p14:creationId xmlns:p14="http://schemas.microsoft.com/office/powerpoint/2010/main" val="111763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4be9623-8533-4525-a9d4-060d4b2303db" xsi:nil="true"/>
    <lcf76f155ced4ddcb4097134ff3c332f xmlns="8f3f2252-3603-49aa-ac8e-307372a50dc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C4BFE78538054EA722B05521283528" ma:contentTypeVersion="17" ma:contentTypeDescription="Create a new document." ma:contentTypeScope="" ma:versionID="1b95eaa47cff27f7f18380985e893cd2">
  <xsd:schema xmlns:xsd="http://www.w3.org/2001/XMLSchema" xmlns:xs="http://www.w3.org/2001/XMLSchema" xmlns:p="http://schemas.microsoft.com/office/2006/metadata/properties" xmlns:ns2="8f3f2252-3603-49aa-ac8e-307372a50dca" xmlns:ns3="c4be9623-8533-4525-a9d4-060d4b2303db" targetNamespace="http://schemas.microsoft.com/office/2006/metadata/properties" ma:root="true" ma:fieldsID="cc0fca897d8d2fff12217025f3116c62" ns2:_="" ns3:_="">
    <xsd:import namespace="8f3f2252-3603-49aa-ac8e-307372a50dca"/>
    <xsd:import namespace="c4be9623-8533-4525-a9d4-060d4b2303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3f2252-3603-49aa-ac8e-307372a50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4f37590-f24c-42b8-be85-cbce8e7b946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be9623-8533-4525-a9d4-060d4b2303d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b192754-23d9-452b-9c52-121a2d866fdf}" ma:internalName="TaxCatchAll" ma:showField="CatchAllData" ma:web="c4be9623-8533-4525-a9d4-060d4b2303d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0BC12B-9BF1-49F1-AD2E-EFDDEC6DC8F2}">
  <ds:schemaRefs>
    <ds:schemaRef ds:uri="8f3f2252-3603-49aa-ac8e-307372a50dca"/>
    <ds:schemaRef ds:uri="c4be9623-8533-4525-a9d4-060d4b2303db"/>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C2BB04F-A71D-4AC4-B547-61C036CF78B1}">
  <ds:schemaRefs>
    <ds:schemaRef ds:uri="http://schemas.microsoft.com/sharepoint/v3/contenttype/forms"/>
  </ds:schemaRefs>
</ds:datastoreItem>
</file>

<file path=customXml/itemProps3.xml><?xml version="1.0" encoding="utf-8"?>
<ds:datastoreItem xmlns:ds="http://schemas.openxmlformats.org/officeDocument/2006/customXml" ds:itemID="{00FAB45B-19B2-4A97-8FCC-96C1139008BD}"/>
</file>

<file path=docProps/app.xml><?xml version="1.0" encoding="utf-8"?>
<Properties xmlns="http://schemas.openxmlformats.org/officeDocument/2006/extended-properties" xmlns:vt="http://schemas.openxmlformats.org/officeDocument/2006/docPropsVTypes">
  <TotalTime>0</TotalTime>
  <Words>744</Words>
  <Application>Microsoft Office PowerPoint</Application>
  <PresentationFormat>Widescreen</PresentationFormat>
  <Paragraphs>122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Rizikos / aktualūs kl.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Agnė Norutė</dc:creator>
  <cp:lastModifiedBy>Agnė Norutė</cp:lastModifiedBy>
  <cp:revision>1</cp:revision>
  <dcterms:created xsi:type="dcterms:W3CDTF">2023-03-14T06:28:31Z</dcterms:created>
  <dcterms:modified xsi:type="dcterms:W3CDTF">2023-08-18T07:41:37Z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0x0101008AC4BFE78538054EA722B05521283528</vt:lpwstr>
  </property>
</Properties>
</file>