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0"/>
  </p:notesMasterIdLst>
  <p:sldIdLst>
    <p:sldId id="264" r:id="rId5"/>
    <p:sldId id="2135" r:id="rId6"/>
    <p:sldId id="2155" r:id="rId7"/>
    <p:sldId id="2142" r:id="rId8"/>
    <p:sldId id="2147" r:id="rId9"/>
  </p:sldIdLst>
  <p:sldSz cx="12192000" cy="6858000"/>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C62"/>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2DD874-16F3-4051-BF37-894891033061}" v="56" dt="2023-08-16T13:26:53.937"/>
    <p1510:client id="{99F31DE8-F1A3-4129-AC6D-B6C1DD292E7E}" v="21" dt="2023-08-17T05:56:41.973"/>
  </p1510:revLst>
</p1510:revInfo>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Mitrulevičienė" userId="14553fdb-0a76-4b2e-9d25-f65ffe1080c9" providerId="ADAL" clId="{3DC2B3C6-8654-46E8-B21A-0C6C862B33F8}"/>
    <pc:docChg chg="modSld">
      <pc:chgData name="Jurgita Mitrulevičienė" userId="14553fdb-0a76-4b2e-9d25-f65ffe1080c9" providerId="ADAL" clId="{3DC2B3C6-8654-46E8-B21A-0C6C862B33F8}" dt="2023-05-26T05:53:05.208" v="0" actId="14100"/>
      <pc:docMkLst>
        <pc:docMk/>
      </pc:docMkLst>
      <pc:sldChg chg="modSp mod">
        <pc:chgData name="Jurgita Mitrulevičienė" userId="14553fdb-0a76-4b2e-9d25-f65ffe1080c9" providerId="ADAL" clId="{3DC2B3C6-8654-46E8-B21A-0C6C862B33F8}" dt="2023-05-26T05:53:05.208" v="0" actId="14100"/>
        <pc:sldMkLst>
          <pc:docMk/>
          <pc:sldMk cId="1376739037" sldId="2136"/>
        </pc:sldMkLst>
        <pc:spChg chg="mod">
          <ac:chgData name="Jurgita Mitrulevičienė" userId="14553fdb-0a76-4b2e-9d25-f65ffe1080c9" providerId="ADAL" clId="{3DC2B3C6-8654-46E8-B21A-0C6C862B33F8}" dt="2023-05-26T05:53:05.208" v="0" actId="14100"/>
          <ac:spMkLst>
            <pc:docMk/>
            <pc:sldMk cId="1376739037" sldId="2136"/>
            <ac:spMk id="3" creationId="{7451233C-C4A6-FB2E-39D2-83A2B59A9A26}"/>
          </ac:spMkLst>
        </pc:spChg>
      </pc:sldChg>
    </pc:docChg>
  </pc:docChgLst>
  <pc:docChgLst>
    <pc:chgData name="Jurgita Mitrulevičienė" userId="14553fdb-0a76-4b2e-9d25-f65ffe1080c9" providerId="ADAL" clId="{5C09F436-8CB6-4D07-8DE5-5E35C20BBC73}"/>
    <pc:docChg chg="undo custSel addSld modSld">
      <pc:chgData name="Jurgita Mitrulevičienė" userId="14553fdb-0a76-4b2e-9d25-f65ffe1080c9" providerId="ADAL" clId="{5C09F436-8CB6-4D07-8DE5-5E35C20BBC73}" dt="2023-03-15T06:32:43.309" v="746" actId="20577"/>
      <pc:docMkLst>
        <pc:docMk/>
      </pc:docMkLst>
      <pc:sldChg chg="modSp mod">
        <pc:chgData name="Jurgita Mitrulevičienė" userId="14553fdb-0a76-4b2e-9d25-f65ffe1080c9" providerId="ADAL" clId="{5C09F436-8CB6-4D07-8DE5-5E35C20BBC73}" dt="2023-03-14T09:59:44.254" v="2" actId="1076"/>
        <pc:sldMkLst>
          <pc:docMk/>
          <pc:sldMk cId="1137505314" sldId="2111"/>
        </pc:sldMkLst>
        <pc:picChg chg="mod">
          <ac:chgData name="Jurgita Mitrulevičienė" userId="14553fdb-0a76-4b2e-9d25-f65ffe1080c9" providerId="ADAL" clId="{5C09F436-8CB6-4D07-8DE5-5E35C20BBC73}" dt="2023-03-14T09:59:44.254" v="2" actId="1076"/>
          <ac:picMkLst>
            <pc:docMk/>
            <pc:sldMk cId="1137505314" sldId="2111"/>
            <ac:picMk id="2" creationId="{5B5062D9-6C13-AD67-AA81-5F48385F432C}"/>
          </ac:picMkLst>
        </pc:picChg>
      </pc:sldChg>
      <pc:sldChg chg="modSp mod">
        <pc:chgData name="Jurgita Mitrulevičienė" userId="14553fdb-0a76-4b2e-9d25-f65ffe1080c9" providerId="ADAL" clId="{5C09F436-8CB6-4D07-8DE5-5E35C20BBC73}" dt="2023-03-14T10:03:32.184" v="4" actId="1076"/>
        <pc:sldMkLst>
          <pc:docMk/>
          <pc:sldMk cId="2659947752" sldId="2114"/>
        </pc:sldMkLst>
        <pc:picChg chg="mod modCrop">
          <ac:chgData name="Jurgita Mitrulevičienė" userId="14553fdb-0a76-4b2e-9d25-f65ffe1080c9" providerId="ADAL" clId="{5C09F436-8CB6-4D07-8DE5-5E35C20BBC73}" dt="2023-03-14T10:03:32.184" v="4" actId="1076"/>
          <ac:picMkLst>
            <pc:docMk/>
            <pc:sldMk cId="2659947752" sldId="2114"/>
            <ac:picMk id="2" creationId="{84A37DF0-3B85-E23E-9C9A-01DD49625680}"/>
          </ac:picMkLst>
        </pc:picChg>
      </pc:sldChg>
      <pc:sldChg chg="modSp">
        <pc:chgData name="Jurgita Mitrulevičienė" userId="14553fdb-0a76-4b2e-9d25-f65ffe1080c9" providerId="ADAL" clId="{5C09F436-8CB6-4D07-8DE5-5E35C20BBC73}" dt="2023-03-15T06:19:52.688" v="493" actId="20577"/>
        <pc:sldMkLst>
          <pc:docMk/>
          <pc:sldMk cId="2855956212" sldId="2125"/>
        </pc:sldMkLst>
        <pc:graphicFrameChg chg="mod">
          <ac:chgData name="Jurgita Mitrulevičienė" userId="14553fdb-0a76-4b2e-9d25-f65ffe1080c9" providerId="ADAL" clId="{5C09F436-8CB6-4D07-8DE5-5E35C20BBC73}" dt="2023-03-15T06:19:52.688" v="493" actId="20577"/>
          <ac:graphicFrameMkLst>
            <pc:docMk/>
            <pc:sldMk cId="2855956212" sldId="2125"/>
            <ac:graphicFrameMk id="4" creationId="{B4800A02-15FE-E963-B12F-96B523DDD9C0}"/>
          </ac:graphicFrameMkLst>
        </pc:graphicFrameChg>
      </pc:sldChg>
      <pc:sldChg chg="addSp delSp modSp add mod">
        <pc:chgData name="Jurgita Mitrulevičienė" userId="14553fdb-0a76-4b2e-9d25-f65ffe1080c9" providerId="ADAL" clId="{5C09F436-8CB6-4D07-8DE5-5E35C20BBC73}" dt="2023-03-15T06:32:43.309" v="746" actId="20577"/>
        <pc:sldMkLst>
          <pc:docMk/>
          <pc:sldMk cId="1951103247" sldId="2129"/>
        </pc:sldMkLst>
        <pc:spChg chg="mod">
          <ac:chgData name="Jurgita Mitrulevičienė" userId="14553fdb-0a76-4b2e-9d25-f65ffe1080c9" providerId="ADAL" clId="{5C09F436-8CB6-4D07-8DE5-5E35C20BBC73}" dt="2023-03-15T06:32:43.309" v="746" actId="20577"/>
          <ac:spMkLst>
            <pc:docMk/>
            <pc:sldMk cId="1951103247" sldId="2129"/>
            <ac:spMk id="3" creationId="{7451233C-C4A6-FB2E-39D2-83A2B59A9A26}"/>
          </ac:spMkLst>
        </pc:spChg>
        <pc:spChg chg="mod">
          <ac:chgData name="Jurgita Mitrulevičienė" userId="14553fdb-0a76-4b2e-9d25-f65ffe1080c9" providerId="ADAL" clId="{5C09F436-8CB6-4D07-8DE5-5E35C20BBC73}" dt="2023-03-15T06:07:18.919" v="25" actId="20577"/>
          <ac:spMkLst>
            <pc:docMk/>
            <pc:sldMk cId="1951103247" sldId="2129"/>
            <ac:spMk id="4" creationId="{5C154BBD-B4CB-889B-D8D5-F7CE83BA8CC1}"/>
          </ac:spMkLst>
        </pc:spChg>
        <pc:picChg chg="add del">
          <ac:chgData name="Jurgita Mitrulevičienė" userId="14553fdb-0a76-4b2e-9d25-f65ffe1080c9" providerId="ADAL" clId="{5C09F436-8CB6-4D07-8DE5-5E35C20BBC73}" dt="2023-03-15T06:15:19.187" v="332" actId="478"/>
          <ac:picMkLst>
            <pc:docMk/>
            <pc:sldMk cId="1951103247" sldId="2129"/>
            <ac:picMk id="5" creationId="{36C4BDC1-E9A5-D3B1-93A0-6371A00491DA}"/>
          </ac:picMkLst>
        </pc:picChg>
        <pc:picChg chg="add mod modCrop">
          <ac:chgData name="Jurgita Mitrulevičienė" userId="14553fdb-0a76-4b2e-9d25-f65ffe1080c9" providerId="ADAL" clId="{5C09F436-8CB6-4D07-8DE5-5E35C20BBC73}" dt="2023-03-15T06:31:45.317" v="729" actId="1076"/>
          <ac:picMkLst>
            <pc:docMk/>
            <pc:sldMk cId="1951103247" sldId="2129"/>
            <ac:picMk id="7" creationId="{2F8BA3BC-3CC1-A498-6807-2E86A95695C6}"/>
          </ac:picMkLst>
        </pc:picChg>
      </pc:sldChg>
    </pc:docChg>
  </pc:docChgLst>
  <pc:docChgLst>
    <pc:chgData name="Jurgita Mitrulevičienė" userId="14553fdb-0a76-4b2e-9d25-f65ffe1080c9" providerId="ADAL" clId="{64BB9F74-154F-4B3E-9320-80F3E27FA88F}"/>
    <pc:docChg chg="undo custSel addSld modSld sldOrd">
      <pc:chgData name="Jurgita Mitrulevičienė" userId="14553fdb-0a76-4b2e-9d25-f65ffe1080c9" providerId="ADAL" clId="{64BB9F74-154F-4B3E-9320-80F3E27FA88F}" dt="2023-03-15T04:04:55.280" v="1796" actId="20577"/>
      <pc:docMkLst>
        <pc:docMk/>
      </pc:docMkLst>
      <pc:sldChg chg="modSp mod">
        <pc:chgData name="Jurgita Mitrulevičienė" userId="14553fdb-0a76-4b2e-9d25-f65ffe1080c9" providerId="ADAL" clId="{64BB9F74-154F-4B3E-9320-80F3E27FA88F}" dt="2023-03-14T14:21:12.199" v="10" actId="20577"/>
        <pc:sldMkLst>
          <pc:docMk/>
          <pc:sldMk cId="3935412641" sldId="2121"/>
        </pc:sldMkLst>
        <pc:spChg chg="mod">
          <ac:chgData name="Jurgita Mitrulevičienė" userId="14553fdb-0a76-4b2e-9d25-f65ffe1080c9" providerId="ADAL" clId="{64BB9F74-154F-4B3E-9320-80F3E27FA88F}" dt="2023-03-14T14:21:12.199" v="10" actId="20577"/>
          <ac:spMkLst>
            <pc:docMk/>
            <pc:sldMk cId="3935412641" sldId="2121"/>
            <ac:spMk id="3" creationId="{7451233C-C4A6-FB2E-39D2-83A2B59A9A26}"/>
          </ac:spMkLst>
        </pc:spChg>
      </pc:sldChg>
      <pc:sldChg chg="modSp mod">
        <pc:chgData name="Jurgita Mitrulevičienė" userId="14553fdb-0a76-4b2e-9d25-f65ffe1080c9" providerId="ADAL" clId="{64BB9F74-154F-4B3E-9320-80F3E27FA88F}" dt="2023-03-14T15:45:28.972" v="22" actId="113"/>
        <pc:sldMkLst>
          <pc:docMk/>
          <pc:sldMk cId="3187750238" sldId="2123"/>
        </pc:sldMkLst>
        <pc:spChg chg="mod">
          <ac:chgData name="Jurgita Mitrulevičienė" userId="14553fdb-0a76-4b2e-9d25-f65ffe1080c9" providerId="ADAL" clId="{64BB9F74-154F-4B3E-9320-80F3E27FA88F}" dt="2023-03-14T15:45:28.972" v="22" actId="113"/>
          <ac:spMkLst>
            <pc:docMk/>
            <pc:sldMk cId="3187750238" sldId="2123"/>
            <ac:spMk id="3" creationId="{EF2AA707-7AAD-8FCF-FC95-694D121DD39A}"/>
          </ac:spMkLst>
        </pc:spChg>
      </pc:sldChg>
      <pc:sldChg chg="addSp delSp modSp add mod">
        <pc:chgData name="Jurgita Mitrulevičienė" userId="14553fdb-0a76-4b2e-9d25-f65ffe1080c9" providerId="ADAL" clId="{64BB9F74-154F-4B3E-9320-80F3E27FA88F}" dt="2023-03-15T04:04:55.280" v="1796" actId="20577"/>
        <pc:sldMkLst>
          <pc:docMk/>
          <pc:sldMk cId="2855956212" sldId="2125"/>
        </pc:sldMkLst>
        <pc:spChg chg="mod">
          <ac:chgData name="Jurgita Mitrulevičienė" userId="14553fdb-0a76-4b2e-9d25-f65ffe1080c9" providerId="ADAL" clId="{64BB9F74-154F-4B3E-9320-80F3E27FA88F}" dt="2023-03-15T04:04:55.280" v="1796" actId="20577"/>
          <ac:spMkLst>
            <pc:docMk/>
            <pc:sldMk cId="2855956212" sldId="2125"/>
            <ac:spMk id="2" creationId="{040557CF-327C-4298-9BE5-8F225E5E7C9B}"/>
          </ac:spMkLst>
        </pc:spChg>
        <pc:spChg chg="del">
          <ac:chgData name="Jurgita Mitrulevičienė" userId="14553fdb-0a76-4b2e-9d25-f65ffe1080c9" providerId="ADAL" clId="{64BB9F74-154F-4B3E-9320-80F3E27FA88F}" dt="2023-03-14T16:21:32.049" v="179" actId="478"/>
          <ac:spMkLst>
            <pc:docMk/>
            <pc:sldMk cId="2855956212" sldId="2125"/>
            <ac:spMk id="3" creationId="{DDD74C34-D0D2-18F3-AA1D-FE6ACAA6A8D5}"/>
          </ac:spMkLst>
        </pc:spChg>
        <pc:graphicFrameChg chg="add mod modGraphic">
          <ac:chgData name="Jurgita Mitrulevičienė" userId="14553fdb-0a76-4b2e-9d25-f65ffe1080c9" providerId="ADAL" clId="{64BB9F74-154F-4B3E-9320-80F3E27FA88F}" dt="2023-03-15T04:04:21.216" v="1786"/>
          <ac:graphicFrameMkLst>
            <pc:docMk/>
            <pc:sldMk cId="2855956212" sldId="2125"/>
            <ac:graphicFrameMk id="4" creationId="{B4800A02-15FE-E963-B12F-96B523DDD9C0}"/>
          </ac:graphicFrameMkLst>
        </pc:graphicFrameChg>
      </pc:sldChg>
      <pc:sldChg chg="modSp new mod">
        <pc:chgData name="Jurgita Mitrulevičienė" userId="14553fdb-0a76-4b2e-9d25-f65ffe1080c9" providerId="ADAL" clId="{64BB9F74-154F-4B3E-9320-80F3E27FA88F}" dt="2023-03-15T03:11:04.810" v="1000" actId="20577"/>
        <pc:sldMkLst>
          <pc:docMk/>
          <pc:sldMk cId="152672965" sldId="2126"/>
        </pc:sldMkLst>
        <pc:spChg chg="mod">
          <ac:chgData name="Jurgita Mitrulevičienė" userId="14553fdb-0a76-4b2e-9d25-f65ffe1080c9" providerId="ADAL" clId="{64BB9F74-154F-4B3E-9320-80F3E27FA88F}" dt="2023-03-15T03:10:02.803" v="974" actId="20577"/>
          <ac:spMkLst>
            <pc:docMk/>
            <pc:sldMk cId="152672965" sldId="2126"/>
            <ac:spMk id="2" creationId="{962B7494-D0DB-95AB-C2A7-0AA929B92CCE}"/>
          </ac:spMkLst>
        </pc:spChg>
        <pc:spChg chg="mod">
          <ac:chgData name="Jurgita Mitrulevičienė" userId="14553fdb-0a76-4b2e-9d25-f65ffe1080c9" providerId="ADAL" clId="{64BB9F74-154F-4B3E-9320-80F3E27FA88F}" dt="2023-03-15T03:11:04.810" v="1000" actId="20577"/>
          <ac:spMkLst>
            <pc:docMk/>
            <pc:sldMk cId="152672965" sldId="2126"/>
            <ac:spMk id="3" creationId="{32EE7548-308F-C735-5118-DE247C355F78}"/>
          </ac:spMkLst>
        </pc:spChg>
      </pc:sldChg>
      <pc:sldChg chg="modSp add mod">
        <pc:chgData name="Jurgita Mitrulevičienė" userId="14553fdb-0a76-4b2e-9d25-f65ffe1080c9" providerId="ADAL" clId="{64BB9F74-154F-4B3E-9320-80F3E27FA88F}" dt="2023-03-15T04:00:56.014" v="1727" actId="21"/>
        <pc:sldMkLst>
          <pc:docMk/>
          <pc:sldMk cId="3347811126" sldId="2127"/>
        </pc:sldMkLst>
        <pc:spChg chg="mod">
          <ac:chgData name="Jurgita Mitrulevičienė" userId="14553fdb-0a76-4b2e-9d25-f65ffe1080c9" providerId="ADAL" clId="{64BB9F74-154F-4B3E-9320-80F3E27FA88F}" dt="2023-03-15T03:11:35.707" v="1026" actId="20577"/>
          <ac:spMkLst>
            <pc:docMk/>
            <pc:sldMk cId="3347811126" sldId="2127"/>
            <ac:spMk id="2" creationId="{962B7494-D0DB-95AB-C2A7-0AA929B92CCE}"/>
          </ac:spMkLst>
        </pc:spChg>
        <pc:spChg chg="mod">
          <ac:chgData name="Jurgita Mitrulevičienė" userId="14553fdb-0a76-4b2e-9d25-f65ffe1080c9" providerId="ADAL" clId="{64BB9F74-154F-4B3E-9320-80F3E27FA88F}" dt="2023-03-15T04:00:56.014" v="1727" actId="21"/>
          <ac:spMkLst>
            <pc:docMk/>
            <pc:sldMk cId="3347811126" sldId="2127"/>
            <ac:spMk id="3" creationId="{32EE7548-308F-C735-5118-DE247C355F78}"/>
          </ac:spMkLst>
        </pc:spChg>
      </pc:sldChg>
      <pc:sldChg chg="modSp add mod ord">
        <pc:chgData name="Jurgita Mitrulevičienė" userId="14553fdb-0a76-4b2e-9d25-f65ffe1080c9" providerId="ADAL" clId="{64BB9F74-154F-4B3E-9320-80F3E27FA88F}" dt="2023-03-15T04:01:55.007" v="1757" actId="6549"/>
        <pc:sldMkLst>
          <pc:docMk/>
          <pc:sldMk cId="523672764" sldId="2128"/>
        </pc:sldMkLst>
        <pc:spChg chg="mod">
          <ac:chgData name="Jurgita Mitrulevičienė" userId="14553fdb-0a76-4b2e-9d25-f65ffe1080c9" providerId="ADAL" clId="{64BB9F74-154F-4B3E-9320-80F3E27FA88F}" dt="2023-03-15T04:00:43.584" v="1726" actId="20577"/>
          <ac:spMkLst>
            <pc:docMk/>
            <pc:sldMk cId="523672764" sldId="2128"/>
            <ac:spMk id="2" creationId="{962B7494-D0DB-95AB-C2A7-0AA929B92CCE}"/>
          </ac:spMkLst>
        </pc:spChg>
        <pc:spChg chg="mod">
          <ac:chgData name="Jurgita Mitrulevičienė" userId="14553fdb-0a76-4b2e-9d25-f65ffe1080c9" providerId="ADAL" clId="{64BB9F74-154F-4B3E-9320-80F3E27FA88F}" dt="2023-03-15T04:01:55.007" v="1757" actId="6549"/>
          <ac:spMkLst>
            <pc:docMk/>
            <pc:sldMk cId="523672764" sldId="2128"/>
            <ac:spMk id="3" creationId="{32EE7548-308F-C735-5118-DE247C355F78}"/>
          </ac:spMkLst>
        </pc:spChg>
      </pc:sldChg>
    </pc:docChg>
  </pc:docChgLst>
  <pc:docChgLst>
    <pc:chgData name="Jurgita Mitrulevičienė" userId="14553fdb-0a76-4b2e-9d25-f65ffe1080c9" providerId="ADAL" clId="{61A4ADB8-9702-407A-B019-4B499BBA931A}"/>
    <pc:docChg chg="undo custSel addSld delSld modSld sldOrd">
      <pc:chgData name="Jurgita Mitrulevičienė" userId="14553fdb-0a76-4b2e-9d25-f65ffe1080c9" providerId="ADAL" clId="{61A4ADB8-9702-407A-B019-4B499BBA931A}" dt="2023-05-10T07:57:23.771" v="922" actId="20577"/>
      <pc:docMkLst>
        <pc:docMk/>
      </pc:docMkLst>
      <pc:sldChg chg="modSp mod">
        <pc:chgData name="Jurgita Mitrulevičienė" userId="14553fdb-0a76-4b2e-9d25-f65ffe1080c9" providerId="ADAL" clId="{61A4ADB8-9702-407A-B019-4B499BBA931A}" dt="2023-05-02T19:53:22.790" v="427" actId="20577"/>
        <pc:sldMkLst>
          <pc:docMk/>
          <pc:sldMk cId="0" sldId="264"/>
        </pc:sldMkLst>
        <pc:spChg chg="mod">
          <ac:chgData name="Jurgita Mitrulevičienė" userId="14553fdb-0a76-4b2e-9d25-f65ffe1080c9" providerId="ADAL" clId="{61A4ADB8-9702-407A-B019-4B499BBA931A}" dt="2023-05-02T19:53:22.790" v="427" actId="20577"/>
          <ac:spMkLst>
            <pc:docMk/>
            <pc:sldMk cId="0" sldId="264"/>
            <ac:spMk id="2" creationId="{00000000-0000-0000-0000-000000000000}"/>
          </ac:spMkLst>
        </pc:spChg>
      </pc:sldChg>
      <pc:sldChg chg="modSp mod ord">
        <pc:chgData name="Jurgita Mitrulevičienė" userId="14553fdb-0a76-4b2e-9d25-f65ffe1080c9" providerId="ADAL" clId="{61A4ADB8-9702-407A-B019-4B499BBA931A}" dt="2023-05-02T20:14:01.553" v="814"/>
        <pc:sldMkLst>
          <pc:docMk/>
          <pc:sldMk cId="3555620541" sldId="2115"/>
        </pc:sldMkLst>
        <pc:graphicFrameChg chg="modGraphic">
          <ac:chgData name="Jurgita Mitrulevičienė" userId="14553fdb-0a76-4b2e-9d25-f65ffe1080c9" providerId="ADAL" clId="{61A4ADB8-9702-407A-B019-4B499BBA931A}" dt="2023-05-02T20:03:27.167" v="575" actId="20577"/>
          <ac:graphicFrameMkLst>
            <pc:docMk/>
            <pc:sldMk cId="3555620541" sldId="2115"/>
            <ac:graphicFrameMk id="8" creationId="{6554AA8B-673E-7C2A-F28B-CEAB66B2CD03}"/>
          </ac:graphicFrameMkLst>
        </pc:graphicFrameChg>
      </pc:sldChg>
      <pc:sldChg chg="modSp del mod">
        <pc:chgData name="Jurgita Mitrulevičienė" userId="14553fdb-0a76-4b2e-9d25-f65ffe1080c9" providerId="ADAL" clId="{61A4ADB8-9702-407A-B019-4B499BBA931A}" dt="2023-05-02T20:15:06.832" v="817" actId="2696"/>
        <pc:sldMkLst>
          <pc:docMk/>
          <pc:sldMk cId="1352537957" sldId="2117"/>
        </pc:sldMkLst>
        <pc:graphicFrameChg chg="mod modGraphic">
          <ac:chgData name="Jurgita Mitrulevičienė" userId="14553fdb-0a76-4b2e-9d25-f65ffe1080c9" providerId="ADAL" clId="{61A4ADB8-9702-407A-B019-4B499BBA931A}" dt="2023-05-02T20:05:56.906" v="599"/>
          <ac:graphicFrameMkLst>
            <pc:docMk/>
            <pc:sldMk cId="1352537957" sldId="2117"/>
            <ac:graphicFrameMk id="5" creationId="{BA34217A-38EA-1E57-0057-C97630541EF0}"/>
          </ac:graphicFrameMkLst>
        </pc:graphicFrameChg>
      </pc:sldChg>
      <pc:sldChg chg="add">
        <pc:chgData name="Jurgita Mitrulevičienė" userId="14553fdb-0a76-4b2e-9d25-f65ffe1080c9" providerId="ADAL" clId="{61A4ADB8-9702-407A-B019-4B499BBA931A}" dt="2023-05-02T20:15:11.538" v="818"/>
        <pc:sldMkLst>
          <pc:docMk/>
          <pc:sldMk cId="4246884026" sldId="2117"/>
        </pc:sldMkLst>
      </pc:sldChg>
      <pc:sldChg chg="del">
        <pc:chgData name="Jurgita Mitrulevičienė" userId="14553fdb-0a76-4b2e-9d25-f65ffe1080c9" providerId="ADAL" clId="{61A4ADB8-9702-407A-B019-4B499BBA931A}" dt="2023-05-02T20:15:06.832" v="817" actId="2696"/>
        <pc:sldMkLst>
          <pc:docMk/>
          <pc:sldMk cId="2010781565" sldId="2118"/>
        </pc:sldMkLst>
      </pc:sldChg>
      <pc:sldChg chg="add">
        <pc:chgData name="Jurgita Mitrulevičienė" userId="14553fdb-0a76-4b2e-9d25-f65ffe1080c9" providerId="ADAL" clId="{61A4ADB8-9702-407A-B019-4B499BBA931A}" dt="2023-05-02T20:15:11.538" v="818"/>
        <pc:sldMkLst>
          <pc:docMk/>
          <pc:sldMk cId="4232188268" sldId="2118"/>
        </pc:sldMkLst>
      </pc:sldChg>
      <pc:sldChg chg="del">
        <pc:chgData name="Jurgita Mitrulevičienė" userId="14553fdb-0a76-4b2e-9d25-f65ffe1080c9" providerId="ADAL" clId="{61A4ADB8-9702-407A-B019-4B499BBA931A}" dt="2023-05-02T20:15:06.832" v="817" actId="2696"/>
        <pc:sldMkLst>
          <pc:docMk/>
          <pc:sldMk cId="1707105386" sldId="2119"/>
        </pc:sldMkLst>
      </pc:sldChg>
      <pc:sldChg chg="add">
        <pc:chgData name="Jurgita Mitrulevičienė" userId="14553fdb-0a76-4b2e-9d25-f65ffe1080c9" providerId="ADAL" clId="{61A4ADB8-9702-407A-B019-4B499BBA931A}" dt="2023-05-02T20:15:11.538" v="818"/>
        <pc:sldMkLst>
          <pc:docMk/>
          <pc:sldMk cId="3585862043" sldId="2119"/>
        </pc:sldMkLst>
      </pc:sldChg>
      <pc:sldChg chg="del">
        <pc:chgData name="Jurgita Mitrulevičienė" userId="14553fdb-0a76-4b2e-9d25-f65ffe1080c9" providerId="ADAL" clId="{61A4ADB8-9702-407A-B019-4B499BBA931A}" dt="2023-05-02T20:10:56.536" v="802" actId="47"/>
        <pc:sldMkLst>
          <pc:docMk/>
          <pc:sldMk cId="3347811126" sldId="2127"/>
        </pc:sldMkLst>
      </pc:sldChg>
      <pc:sldChg chg="modSp mod">
        <pc:chgData name="Jurgita Mitrulevičienė" userId="14553fdb-0a76-4b2e-9d25-f65ffe1080c9" providerId="ADAL" clId="{61A4ADB8-9702-407A-B019-4B499BBA931A}" dt="2023-05-02T20:18:38.214" v="880" actId="27636"/>
        <pc:sldMkLst>
          <pc:docMk/>
          <pc:sldMk cId="523672764" sldId="2128"/>
        </pc:sldMkLst>
        <pc:spChg chg="mod">
          <ac:chgData name="Jurgita Mitrulevičienė" userId="14553fdb-0a76-4b2e-9d25-f65ffe1080c9" providerId="ADAL" clId="{61A4ADB8-9702-407A-B019-4B499BBA931A}" dt="2023-05-02T20:18:38.214" v="880" actId="27636"/>
          <ac:spMkLst>
            <pc:docMk/>
            <pc:sldMk cId="523672764" sldId="2128"/>
            <ac:spMk id="3" creationId="{32EE7548-308F-C735-5118-DE247C355F78}"/>
          </ac:spMkLst>
        </pc:spChg>
      </pc:sldChg>
      <pc:sldChg chg="del">
        <pc:chgData name="Jurgita Mitrulevičienė" userId="14553fdb-0a76-4b2e-9d25-f65ffe1080c9" providerId="ADAL" clId="{61A4ADB8-9702-407A-B019-4B499BBA931A}" dt="2023-05-02T19:50:49.386" v="368" actId="47"/>
        <pc:sldMkLst>
          <pc:docMk/>
          <pc:sldMk cId="1291342612" sldId="2131"/>
        </pc:sldMkLst>
      </pc:sldChg>
      <pc:sldChg chg="modSp mod ord">
        <pc:chgData name="Jurgita Mitrulevičienė" userId="14553fdb-0a76-4b2e-9d25-f65ffe1080c9" providerId="ADAL" clId="{61A4ADB8-9702-407A-B019-4B499BBA931A}" dt="2023-05-10T07:57:23.771" v="922" actId="20577"/>
        <pc:sldMkLst>
          <pc:docMk/>
          <pc:sldMk cId="363014387" sldId="2132"/>
        </pc:sldMkLst>
        <pc:spChg chg="mod">
          <ac:chgData name="Jurgita Mitrulevičienė" userId="14553fdb-0a76-4b2e-9d25-f65ffe1080c9" providerId="ADAL" clId="{61A4ADB8-9702-407A-B019-4B499BBA931A}" dt="2023-05-02T20:12:22.116" v="812" actId="1076"/>
          <ac:spMkLst>
            <pc:docMk/>
            <pc:sldMk cId="363014387" sldId="2132"/>
            <ac:spMk id="5" creationId="{428B3B2B-6CCF-5D6D-A39D-6B79D70DF839}"/>
          </ac:spMkLst>
        </pc:spChg>
        <pc:spChg chg="mod">
          <ac:chgData name="Jurgita Mitrulevičienė" userId="14553fdb-0a76-4b2e-9d25-f65ffe1080c9" providerId="ADAL" clId="{61A4ADB8-9702-407A-B019-4B499BBA931A}" dt="2023-05-02T19:50:34.520" v="367" actId="1076"/>
          <ac:spMkLst>
            <pc:docMk/>
            <pc:sldMk cId="363014387" sldId="2132"/>
            <ac:spMk id="7" creationId="{20233B45-618D-EF16-1A05-3E90B013CC69}"/>
          </ac:spMkLst>
        </pc:spChg>
        <pc:spChg chg="mod">
          <ac:chgData name="Jurgita Mitrulevičienė" userId="14553fdb-0a76-4b2e-9d25-f65ffe1080c9" providerId="ADAL" clId="{61A4ADB8-9702-407A-B019-4B499BBA931A}" dt="2023-05-02T19:50:08.065" v="361" actId="1076"/>
          <ac:spMkLst>
            <pc:docMk/>
            <pc:sldMk cId="363014387" sldId="2132"/>
            <ac:spMk id="8" creationId="{6A518181-CFF3-AA67-9D3A-68F29C44ED59}"/>
          </ac:spMkLst>
        </pc:spChg>
        <pc:graphicFrameChg chg="mod modGraphic">
          <ac:chgData name="Jurgita Mitrulevičienė" userId="14553fdb-0a76-4b2e-9d25-f65ffe1080c9" providerId="ADAL" clId="{61A4ADB8-9702-407A-B019-4B499BBA931A}" dt="2023-05-10T07:57:23.771" v="922" actId="20577"/>
          <ac:graphicFrameMkLst>
            <pc:docMk/>
            <pc:sldMk cId="363014387" sldId="2132"/>
            <ac:graphicFrameMk id="2" creationId="{DD73E644-60D9-1BB8-486E-C6F7AF229ADC}"/>
          </ac:graphicFrameMkLst>
        </pc:graphicFrameChg>
      </pc:sldChg>
      <pc:sldChg chg="addSp delSp modSp mod">
        <pc:chgData name="Jurgita Mitrulevičienė" userId="14553fdb-0a76-4b2e-9d25-f65ffe1080c9" providerId="ADAL" clId="{61A4ADB8-9702-407A-B019-4B499BBA931A}" dt="2023-05-02T19:46:11.078" v="351" actId="478"/>
        <pc:sldMkLst>
          <pc:docMk/>
          <pc:sldMk cId="1900993539" sldId="2133"/>
        </pc:sldMkLst>
        <pc:spChg chg="add del">
          <ac:chgData name="Jurgita Mitrulevičienė" userId="14553fdb-0a76-4b2e-9d25-f65ffe1080c9" providerId="ADAL" clId="{61A4ADB8-9702-407A-B019-4B499BBA931A}" dt="2023-05-02T18:56:57.885" v="115" actId="11529"/>
          <ac:spMkLst>
            <pc:docMk/>
            <pc:sldMk cId="1900993539" sldId="2133"/>
            <ac:spMk id="25" creationId="{B37C97CD-8F47-E64B-BB61-3C13040D209D}"/>
          </ac:spMkLst>
        </pc:spChg>
        <pc:graphicFrameChg chg="mod modGraphic">
          <ac:chgData name="Jurgita Mitrulevičienė" userId="14553fdb-0a76-4b2e-9d25-f65ffe1080c9" providerId="ADAL" clId="{61A4ADB8-9702-407A-B019-4B499BBA931A}" dt="2023-05-02T19:32:36.036" v="257" actId="255"/>
          <ac:graphicFrameMkLst>
            <pc:docMk/>
            <pc:sldMk cId="1900993539" sldId="2133"/>
            <ac:graphicFrameMk id="29" creationId="{02538E48-73A7-7B57-20DC-708227F7057D}"/>
          </ac:graphicFrameMkLst>
        </pc:graphicFrameChg>
        <pc:inkChg chg="add del">
          <ac:chgData name="Jurgita Mitrulevičienė" userId="14553fdb-0a76-4b2e-9d25-f65ffe1080c9" providerId="ADAL" clId="{61A4ADB8-9702-407A-B019-4B499BBA931A}" dt="2023-05-02T19:34:00.365" v="269" actId="9405"/>
          <ac:inkMkLst>
            <pc:docMk/>
            <pc:sldMk cId="1900993539" sldId="2133"/>
            <ac:inkMk id="108" creationId="{85F24495-3A8B-B7BF-0030-93D71FF1080C}"/>
          </ac:inkMkLst>
        </pc:inkChg>
        <pc:cxnChg chg="add del">
          <ac:chgData name="Jurgita Mitrulevičienė" userId="14553fdb-0a76-4b2e-9d25-f65ffe1080c9" providerId="ADAL" clId="{61A4ADB8-9702-407A-B019-4B499BBA931A}" dt="2023-05-02T18:48:41.195" v="3" actId="11529"/>
          <ac:cxnSpMkLst>
            <pc:docMk/>
            <pc:sldMk cId="1900993539" sldId="2133"/>
            <ac:cxnSpMk id="5" creationId="{543FBF06-E43E-F81B-84F8-BC73CF976C48}"/>
          </ac:cxnSpMkLst>
        </pc:cxnChg>
        <pc:cxnChg chg="add del">
          <ac:chgData name="Jurgita Mitrulevičienė" userId="14553fdb-0a76-4b2e-9d25-f65ffe1080c9" providerId="ADAL" clId="{61A4ADB8-9702-407A-B019-4B499BBA931A}" dt="2023-05-02T18:48:40.507" v="2" actId="11529"/>
          <ac:cxnSpMkLst>
            <pc:docMk/>
            <pc:sldMk cId="1900993539" sldId="2133"/>
            <ac:cxnSpMk id="7" creationId="{7FD6DB2B-32A1-0DEF-9CDF-24251287F281}"/>
          </ac:cxnSpMkLst>
        </pc:cxnChg>
        <pc:cxnChg chg="add del">
          <ac:chgData name="Jurgita Mitrulevičienė" userId="14553fdb-0a76-4b2e-9d25-f65ffe1080c9" providerId="ADAL" clId="{61A4ADB8-9702-407A-B019-4B499BBA931A}" dt="2023-05-02T18:49:23.194" v="6" actId="11529"/>
          <ac:cxnSpMkLst>
            <pc:docMk/>
            <pc:sldMk cId="1900993539" sldId="2133"/>
            <ac:cxnSpMk id="9" creationId="{7F5725AB-61E9-1168-2828-F4EA221C64DD}"/>
          </ac:cxnSpMkLst>
        </pc:cxnChg>
        <pc:cxnChg chg="add del">
          <ac:chgData name="Jurgita Mitrulevičienė" userId="14553fdb-0a76-4b2e-9d25-f65ffe1080c9" providerId="ADAL" clId="{61A4ADB8-9702-407A-B019-4B499BBA931A}" dt="2023-05-02T18:49:57.140" v="9" actId="11529"/>
          <ac:cxnSpMkLst>
            <pc:docMk/>
            <pc:sldMk cId="1900993539" sldId="2133"/>
            <ac:cxnSpMk id="11" creationId="{D362460F-EBAE-98EE-7F98-5D525AD7C502}"/>
          </ac:cxnSpMkLst>
        </pc:cxnChg>
        <pc:cxnChg chg="add del mod">
          <ac:chgData name="Jurgita Mitrulevičienė" userId="14553fdb-0a76-4b2e-9d25-f65ffe1080c9" providerId="ADAL" clId="{61A4ADB8-9702-407A-B019-4B499BBA931A}" dt="2023-05-02T18:53:53.801" v="108" actId="478"/>
          <ac:cxnSpMkLst>
            <pc:docMk/>
            <pc:sldMk cId="1900993539" sldId="2133"/>
            <ac:cxnSpMk id="13" creationId="{9EB97DCD-85BF-70E8-E631-7326D5A7DFC7}"/>
          </ac:cxnSpMkLst>
        </pc:cxnChg>
        <pc:cxnChg chg="add del mod">
          <ac:chgData name="Jurgita Mitrulevičienė" userId="14553fdb-0a76-4b2e-9d25-f65ffe1080c9" providerId="ADAL" clId="{61A4ADB8-9702-407A-B019-4B499BBA931A}" dt="2023-05-02T18:55:19.770" v="113" actId="478"/>
          <ac:cxnSpMkLst>
            <pc:docMk/>
            <pc:sldMk cId="1900993539" sldId="2133"/>
            <ac:cxnSpMk id="21" creationId="{08414FD6-CF4B-BB61-0500-7FCE98EEFB5C}"/>
          </ac:cxnSpMkLst>
        </pc:cxnChg>
        <pc:cxnChg chg="add del mod">
          <ac:chgData name="Jurgita Mitrulevičienė" userId="14553fdb-0a76-4b2e-9d25-f65ffe1080c9" providerId="ADAL" clId="{61A4ADB8-9702-407A-B019-4B499BBA931A}" dt="2023-05-02T19:04:35.364" v="120" actId="478"/>
          <ac:cxnSpMkLst>
            <pc:docMk/>
            <pc:sldMk cId="1900993539" sldId="2133"/>
            <ac:cxnSpMk id="27" creationId="{9BCB0EDE-2BCE-BCF0-9B93-711E8E501394}"/>
          </ac:cxnSpMkLst>
        </pc:cxnChg>
        <pc:cxnChg chg="add del mod">
          <ac:chgData name="Jurgita Mitrulevičienė" userId="14553fdb-0a76-4b2e-9d25-f65ffe1080c9" providerId="ADAL" clId="{61A4ADB8-9702-407A-B019-4B499BBA931A}" dt="2023-05-02T19:12:28.943" v="171" actId="478"/>
          <ac:cxnSpMkLst>
            <pc:docMk/>
            <pc:sldMk cId="1900993539" sldId="2133"/>
            <ac:cxnSpMk id="31" creationId="{27D2E6A5-2DDD-45BF-BD16-18293551AC98}"/>
          </ac:cxnSpMkLst>
        </pc:cxnChg>
        <pc:cxnChg chg="add del mod">
          <ac:chgData name="Jurgita Mitrulevičienė" userId="14553fdb-0a76-4b2e-9d25-f65ffe1080c9" providerId="ADAL" clId="{61A4ADB8-9702-407A-B019-4B499BBA931A}" dt="2023-05-02T19:29:29.788" v="240" actId="478"/>
          <ac:cxnSpMkLst>
            <pc:docMk/>
            <pc:sldMk cId="1900993539" sldId="2133"/>
            <ac:cxnSpMk id="63" creationId="{D23B0E9B-7C32-092D-A2B4-6074255D336D}"/>
          </ac:cxnSpMkLst>
        </pc:cxnChg>
        <pc:cxnChg chg="add del mod">
          <ac:chgData name="Jurgita Mitrulevičienė" userId="14553fdb-0a76-4b2e-9d25-f65ffe1080c9" providerId="ADAL" clId="{61A4ADB8-9702-407A-B019-4B499BBA931A}" dt="2023-05-02T19:32:27.608" v="256" actId="478"/>
          <ac:cxnSpMkLst>
            <pc:docMk/>
            <pc:sldMk cId="1900993539" sldId="2133"/>
            <ac:cxnSpMk id="68" creationId="{DAB84525-9244-BE57-BB74-04F645B7E1EB}"/>
          </ac:cxnSpMkLst>
        </pc:cxnChg>
        <pc:cxnChg chg="add del mod">
          <ac:chgData name="Jurgita Mitrulevičienė" userId="14553fdb-0a76-4b2e-9d25-f65ffe1080c9" providerId="ADAL" clId="{61A4ADB8-9702-407A-B019-4B499BBA931A}" dt="2023-05-02T19:29:07.613" v="238" actId="478"/>
          <ac:cxnSpMkLst>
            <pc:docMk/>
            <pc:sldMk cId="1900993539" sldId="2133"/>
            <ac:cxnSpMk id="96" creationId="{52896C98-337E-F9AC-78D8-445D0B0325D2}"/>
          </ac:cxnSpMkLst>
        </pc:cxnChg>
        <pc:cxnChg chg="add del mod">
          <ac:chgData name="Jurgita Mitrulevičienė" userId="14553fdb-0a76-4b2e-9d25-f65ffe1080c9" providerId="ADAL" clId="{61A4ADB8-9702-407A-B019-4B499BBA931A}" dt="2023-05-02T19:32:25.094" v="255" actId="478"/>
          <ac:cxnSpMkLst>
            <pc:docMk/>
            <pc:sldMk cId="1900993539" sldId="2133"/>
            <ac:cxnSpMk id="98" creationId="{3C95E8E8-7BBB-FA89-6B9C-A083BEBF1528}"/>
          </ac:cxnSpMkLst>
        </pc:cxnChg>
        <pc:cxnChg chg="add del">
          <ac:chgData name="Jurgita Mitrulevičienė" userId="14553fdb-0a76-4b2e-9d25-f65ffe1080c9" providerId="ADAL" clId="{61A4ADB8-9702-407A-B019-4B499BBA931A}" dt="2023-05-02T19:30:07.312" v="242" actId="11529"/>
          <ac:cxnSpMkLst>
            <pc:docMk/>
            <pc:sldMk cId="1900993539" sldId="2133"/>
            <ac:cxnSpMk id="100" creationId="{B85350C2-C7EA-09C6-A93A-B10581C635B1}"/>
          </ac:cxnSpMkLst>
        </pc:cxnChg>
        <pc:cxnChg chg="add del mod">
          <ac:chgData name="Jurgita Mitrulevičienė" userId="14553fdb-0a76-4b2e-9d25-f65ffe1080c9" providerId="ADAL" clId="{61A4ADB8-9702-407A-B019-4B499BBA931A}" dt="2023-05-02T19:30:34.993" v="246" actId="11529"/>
          <ac:cxnSpMkLst>
            <pc:docMk/>
            <pc:sldMk cId="1900993539" sldId="2133"/>
            <ac:cxnSpMk id="102" creationId="{08B48C17-B75F-0C74-1757-C50610255086}"/>
          </ac:cxnSpMkLst>
        </pc:cxnChg>
        <pc:cxnChg chg="add del mod">
          <ac:chgData name="Jurgita Mitrulevičienė" userId="14553fdb-0a76-4b2e-9d25-f65ffe1080c9" providerId="ADAL" clId="{61A4ADB8-9702-407A-B019-4B499BBA931A}" dt="2023-05-02T19:33:40.055" v="267" actId="478"/>
          <ac:cxnSpMkLst>
            <pc:docMk/>
            <pc:sldMk cId="1900993539" sldId="2133"/>
            <ac:cxnSpMk id="105" creationId="{526703EC-C142-FF22-8AF8-767E03D86FA1}"/>
          </ac:cxnSpMkLst>
        </pc:cxnChg>
        <pc:cxnChg chg="add del mod">
          <ac:chgData name="Jurgita Mitrulevičienė" userId="14553fdb-0a76-4b2e-9d25-f65ffe1080c9" providerId="ADAL" clId="{61A4ADB8-9702-407A-B019-4B499BBA931A}" dt="2023-05-02T19:36:20.464" v="277" actId="478"/>
          <ac:cxnSpMkLst>
            <pc:docMk/>
            <pc:sldMk cId="1900993539" sldId="2133"/>
            <ac:cxnSpMk id="110" creationId="{84F2DB44-DE3D-D3EE-413C-620702436BD8}"/>
          </ac:cxnSpMkLst>
        </pc:cxnChg>
        <pc:cxnChg chg="add del mod">
          <ac:chgData name="Jurgita Mitrulevičienė" userId="14553fdb-0a76-4b2e-9d25-f65ffe1080c9" providerId="ADAL" clId="{61A4ADB8-9702-407A-B019-4B499BBA931A}" dt="2023-05-02T19:46:11.078" v="351" actId="478"/>
          <ac:cxnSpMkLst>
            <pc:docMk/>
            <pc:sldMk cId="1900993539" sldId="2133"/>
            <ac:cxnSpMk id="115" creationId="{FA7DA010-CB04-77C7-3E17-3A9FD5CF8B4C}"/>
          </ac:cxnSpMkLst>
        </pc:cxnChg>
      </pc:sldChg>
      <pc:sldChg chg="modSp mod ord">
        <pc:chgData name="Jurgita Mitrulevičienė" userId="14553fdb-0a76-4b2e-9d25-f65ffe1080c9" providerId="ADAL" clId="{61A4ADB8-9702-407A-B019-4B499BBA931A}" dt="2023-05-02T20:02:09.550" v="568"/>
        <pc:sldMkLst>
          <pc:docMk/>
          <pc:sldMk cId="2494050420" sldId="2134"/>
        </pc:sldMkLst>
        <pc:spChg chg="mod">
          <ac:chgData name="Jurgita Mitrulevičienė" userId="14553fdb-0a76-4b2e-9d25-f65ffe1080c9" providerId="ADAL" clId="{61A4ADB8-9702-407A-B019-4B499BBA931A}" dt="2023-05-02T19:54:59.110" v="434" actId="207"/>
          <ac:spMkLst>
            <pc:docMk/>
            <pc:sldMk cId="2494050420" sldId="2134"/>
            <ac:spMk id="3" creationId="{7451233C-C4A6-FB2E-39D2-83A2B59A9A26}"/>
          </ac:spMkLst>
        </pc:spChg>
        <pc:spChg chg="mod">
          <ac:chgData name="Jurgita Mitrulevičienė" userId="14553fdb-0a76-4b2e-9d25-f65ffe1080c9" providerId="ADAL" clId="{61A4ADB8-9702-407A-B019-4B499BBA931A}" dt="2023-05-02T19:51:03.937" v="375" actId="20577"/>
          <ac:spMkLst>
            <pc:docMk/>
            <pc:sldMk cId="2494050420" sldId="2134"/>
            <ac:spMk id="4" creationId="{5C154BBD-B4CB-889B-D8D5-F7CE83BA8CC1}"/>
          </ac:spMkLst>
        </pc:spChg>
      </pc:sldChg>
      <pc:sldChg chg="modSp add mod">
        <pc:chgData name="Jurgita Mitrulevičienė" userId="14553fdb-0a76-4b2e-9d25-f65ffe1080c9" providerId="ADAL" clId="{61A4ADB8-9702-407A-B019-4B499BBA931A}" dt="2023-05-03T19:19:19.526" v="903" actId="20577"/>
        <pc:sldMkLst>
          <pc:docMk/>
          <pc:sldMk cId="2562567325" sldId="2135"/>
        </pc:sldMkLst>
        <pc:graphicFrameChg chg="modGraphic">
          <ac:chgData name="Jurgita Mitrulevičienė" userId="14553fdb-0a76-4b2e-9d25-f65ffe1080c9" providerId="ADAL" clId="{61A4ADB8-9702-407A-B019-4B499BBA931A}" dt="2023-05-03T19:19:19.526" v="903" actId="20577"/>
          <ac:graphicFrameMkLst>
            <pc:docMk/>
            <pc:sldMk cId="2562567325" sldId="2135"/>
            <ac:graphicFrameMk id="2" creationId="{54450BE1-4158-B742-B0E7-E9F59F4FF224}"/>
          </ac:graphicFrameMkLst>
        </pc:graphicFrameChg>
      </pc:sldChg>
      <pc:sldChg chg="modSp del mod ord">
        <pc:chgData name="Jurgita Mitrulevičienė" userId="14553fdb-0a76-4b2e-9d25-f65ffe1080c9" providerId="ADAL" clId="{61A4ADB8-9702-407A-B019-4B499BBA931A}" dt="2023-05-02T20:15:06.832" v="817" actId="2696"/>
        <pc:sldMkLst>
          <pc:docMk/>
          <pc:sldMk cId="2758005803" sldId="2135"/>
        </pc:sldMkLst>
        <pc:spChg chg="mod">
          <ac:chgData name="Jurgita Mitrulevičienė" userId="14553fdb-0a76-4b2e-9d25-f65ffe1080c9" providerId="ADAL" clId="{61A4ADB8-9702-407A-B019-4B499BBA931A}" dt="2023-05-02T19:59:43.992" v="539" actId="20577"/>
          <ac:spMkLst>
            <pc:docMk/>
            <pc:sldMk cId="2758005803" sldId="2135"/>
            <ac:spMk id="3" creationId="{7451233C-C4A6-FB2E-39D2-83A2B59A9A26}"/>
          </ac:spMkLst>
        </pc:spChg>
      </pc:sldChg>
      <pc:sldChg chg="modSp mod ord">
        <pc:chgData name="Jurgita Mitrulevičienė" userId="14553fdb-0a76-4b2e-9d25-f65ffe1080c9" providerId="ADAL" clId="{61A4ADB8-9702-407A-B019-4B499BBA931A}" dt="2023-05-02T20:16:04.979" v="822"/>
        <pc:sldMkLst>
          <pc:docMk/>
          <pc:sldMk cId="1376739037" sldId="2136"/>
        </pc:sldMkLst>
        <pc:spChg chg="mod">
          <ac:chgData name="Jurgita Mitrulevičienė" userId="14553fdb-0a76-4b2e-9d25-f65ffe1080c9" providerId="ADAL" clId="{61A4ADB8-9702-407A-B019-4B499BBA931A}" dt="2023-05-02T20:01:11.696" v="566" actId="20577"/>
          <ac:spMkLst>
            <pc:docMk/>
            <pc:sldMk cId="1376739037" sldId="2136"/>
            <ac:spMk id="3" creationId="{7451233C-C4A6-FB2E-39D2-83A2B59A9A26}"/>
          </ac:spMkLst>
        </pc:spChg>
      </pc:sldChg>
      <pc:sldChg chg="modSp mod">
        <pc:chgData name="Jurgita Mitrulevičienė" userId="14553fdb-0a76-4b2e-9d25-f65ffe1080c9" providerId="ADAL" clId="{61A4ADB8-9702-407A-B019-4B499BBA931A}" dt="2023-05-02T19:59:35.571" v="531" actId="20577"/>
        <pc:sldMkLst>
          <pc:docMk/>
          <pc:sldMk cId="3370006122" sldId="2137"/>
        </pc:sldMkLst>
        <pc:spChg chg="mod">
          <ac:chgData name="Jurgita Mitrulevičienė" userId="14553fdb-0a76-4b2e-9d25-f65ffe1080c9" providerId="ADAL" clId="{61A4ADB8-9702-407A-B019-4B499BBA931A}" dt="2023-05-02T19:59:35.571" v="531" actId="20577"/>
          <ac:spMkLst>
            <pc:docMk/>
            <pc:sldMk cId="3370006122" sldId="2137"/>
            <ac:spMk id="3" creationId="{7451233C-C4A6-FB2E-39D2-83A2B59A9A26}"/>
          </ac:spMkLst>
        </pc:spChg>
      </pc:sldChg>
      <pc:sldChg chg="modSp mod ord">
        <pc:chgData name="Jurgita Mitrulevičienė" userId="14553fdb-0a76-4b2e-9d25-f65ffe1080c9" providerId="ADAL" clId="{61A4ADB8-9702-407A-B019-4B499BBA931A}" dt="2023-05-02T20:14:01.553" v="814"/>
        <pc:sldMkLst>
          <pc:docMk/>
          <pc:sldMk cId="2655243292" sldId="2138"/>
        </pc:sldMkLst>
        <pc:graphicFrameChg chg="modGraphic">
          <ac:chgData name="Jurgita Mitrulevičienė" userId="14553fdb-0a76-4b2e-9d25-f65ffe1080c9" providerId="ADAL" clId="{61A4ADB8-9702-407A-B019-4B499BBA931A}" dt="2023-05-02T20:02:29.334" v="569" actId="255"/>
          <ac:graphicFrameMkLst>
            <pc:docMk/>
            <pc:sldMk cId="2655243292" sldId="2138"/>
            <ac:graphicFrameMk id="8" creationId="{6554AA8B-673E-7C2A-F28B-CEAB66B2CD03}"/>
          </ac:graphicFrameMkLst>
        </pc:graphicFrameChg>
      </pc:sldChg>
      <pc:sldChg chg="modSp mod ord">
        <pc:chgData name="Jurgita Mitrulevičienė" userId="14553fdb-0a76-4b2e-9d25-f65ffe1080c9" providerId="ADAL" clId="{61A4ADB8-9702-407A-B019-4B499BBA931A}" dt="2023-05-02T20:14:01.553" v="814"/>
        <pc:sldMkLst>
          <pc:docMk/>
          <pc:sldMk cId="3317851735" sldId="2139"/>
        </pc:sldMkLst>
        <pc:graphicFrameChg chg="mod modGraphic">
          <ac:chgData name="Jurgita Mitrulevičienė" userId="14553fdb-0a76-4b2e-9d25-f65ffe1080c9" providerId="ADAL" clId="{61A4ADB8-9702-407A-B019-4B499BBA931A}" dt="2023-05-02T20:03:44.756" v="577" actId="1076"/>
          <ac:graphicFrameMkLst>
            <pc:docMk/>
            <pc:sldMk cId="3317851735" sldId="2139"/>
            <ac:graphicFrameMk id="8" creationId="{6554AA8B-673E-7C2A-F28B-CEAB66B2CD03}"/>
          </ac:graphicFrameMkLst>
        </pc:graphicFrameChg>
      </pc:sldChg>
      <pc:sldChg chg="addSp delSp modSp mod ord">
        <pc:chgData name="Jurgita Mitrulevičienė" userId="14553fdb-0a76-4b2e-9d25-f65ffe1080c9" providerId="ADAL" clId="{61A4ADB8-9702-407A-B019-4B499BBA931A}" dt="2023-05-03T19:36:30.729" v="908" actId="20577"/>
        <pc:sldMkLst>
          <pc:docMk/>
          <pc:sldMk cId="2203761154" sldId="2140"/>
        </pc:sldMkLst>
        <pc:spChg chg="add del mod">
          <ac:chgData name="Jurgita Mitrulevičienė" userId="14553fdb-0a76-4b2e-9d25-f65ffe1080c9" providerId="ADAL" clId="{61A4ADB8-9702-407A-B019-4B499BBA931A}" dt="2023-05-02T20:04:19.158" v="584" actId="478"/>
          <ac:spMkLst>
            <pc:docMk/>
            <pc:sldMk cId="2203761154" sldId="2140"/>
            <ac:spMk id="3" creationId="{C959DE97-9662-DF44-9417-E3D77C38A1B6}"/>
          </ac:spMkLst>
        </pc:spChg>
        <pc:graphicFrameChg chg="add del mod modGraphic">
          <ac:chgData name="Jurgita Mitrulevičienė" userId="14553fdb-0a76-4b2e-9d25-f65ffe1080c9" providerId="ADAL" clId="{61A4ADB8-9702-407A-B019-4B499BBA931A}" dt="2023-05-03T19:36:30.729" v="908" actId="20577"/>
          <ac:graphicFrameMkLst>
            <pc:docMk/>
            <pc:sldMk cId="2203761154" sldId="2140"/>
            <ac:graphicFrameMk id="8" creationId="{6554AA8B-673E-7C2A-F28B-CEAB66B2CD03}"/>
          </ac:graphicFrameMkLst>
        </pc:graphicFrameChg>
      </pc:sldChg>
      <pc:sldChg chg="modSp mod ord">
        <pc:chgData name="Jurgita Mitrulevičienė" userId="14553fdb-0a76-4b2e-9d25-f65ffe1080c9" providerId="ADAL" clId="{61A4ADB8-9702-407A-B019-4B499BBA931A}" dt="2023-05-02T20:14:01.553" v="814"/>
        <pc:sldMkLst>
          <pc:docMk/>
          <pc:sldMk cId="2339662347" sldId="2141"/>
        </pc:sldMkLst>
        <pc:graphicFrameChg chg="modGraphic">
          <ac:chgData name="Jurgita Mitrulevičienė" userId="14553fdb-0a76-4b2e-9d25-f65ffe1080c9" providerId="ADAL" clId="{61A4ADB8-9702-407A-B019-4B499BBA931A}" dt="2023-05-02T20:04:49.102" v="589" actId="255"/>
          <ac:graphicFrameMkLst>
            <pc:docMk/>
            <pc:sldMk cId="2339662347" sldId="2141"/>
            <ac:graphicFrameMk id="8" creationId="{6554AA8B-673E-7C2A-F28B-CEAB66B2CD03}"/>
          </ac:graphicFrameMkLst>
        </pc:graphicFrameChg>
      </pc:sldChg>
      <pc:sldChg chg="ord">
        <pc:chgData name="Jurgita Mitrulevičienė" userId="14553fdb-0a76-4b2e-9d25-f65ffe1080c9" providerId="ADAL" clId="{61A4ADB8-9702-407A-B019-4B499BBA931A}" dt="2023-05-02T20:16:37.995" v="824"/>
        <pc:sldMkLst>
          <pc:docMk/>
          <pc:sldMk cId="1470404650" sldId="2142"/>
        </pc:sldMkLst>
      </pc:sldChg>
      <pc:sldChg chg="modSp mod ord">
        <pc:chgData name="Jurgita Mitrulevičienė" userId="14553fdb-0a76-4b2e-9d25-f65ffe1080c9" providerId="ADAL" clId="{61A4ADB8-9702-407A-B019-4B499BBA931A}" dt="2023-05-03T19:38:13.794" v="909" actId="113"/>
        <pc:sldMkLst>
          <pc:docMk/>
          <pc:sldMk cId="4188601085" sldId="2143"/>
        </pc:sldMkLst>
        <pc:spChg chg="mod">
          <ac:chgData name="Jurgita Mitrulevičienė" userId="14553fdb-0a76-4b2e-9d25-f65ffe1080c9" providerId="ADAL" clId="{61A4ADB8-9702-407A-B019-4B499BBA931A}" dt="2023-05-03T19:38:13.794" v="909" actId="113"/>
          <ac:spMkLst>
            <pc:docMk/>
            <pc:sldMk cId="4188601085" sldId="2143"/>
            <ac:spMk id="5" creationId="{0F9FE8CD-0044-6DFB-BD4D-7025676A914D}"/>
          </ac:spMkLst>
        </pc:spChg>
      </pc:sldChg>
      <pc:sldChg chg="addSp modSp add mod">
        <pc:chgData name="Jurgita Mitrulevičienė" userId="14553fdb-0a76-4b2e-9d25-f65ffe1080c9" providerId="ADAL" clId="{61A4ADB8-9702-407A-B019-4B499BBA931A}" dt="2023-05-02T20:21:50.038" v="893"/>
        <pc:sldMkLst>
          <pc:docMk/>
          <pc:sldMk cId="2333861849" sldId="2144"/>
        </pc:sldMkLst>
        <pc:spChg chg="mod">
          <ac:chgData name="Jurgita Mitrulevičienė" userId="14553fdb-0a76-4b2e-9d25-f65ffe1080c9" providerId="ADAL" clId="{61A4ADB8-9702-407A-B019-4B499BBA931A}" dt="2023-05-02T20:19:43.292" v="883" actId="6549"/>
          <ac:spMkLst>
            <pc:docMk/>
            <pc:sldMk cId="2333861849" sldId="2144"/>
            <ac:spMk id="3" creationId="{7451233C-C4A6-FB2E-39D2-83A2B59A9A26}"/>
          </ac:spMkLst>
        </pc:spChg>
        <pc:spChg chg="mod">
          <ac:chgData name="Jurgita Mitrulevičienė" userId="14553fdb-0a76-4b2e-9d25-f65ffe1080c9" providerId="ADAL" clId="{61A4ADB8-9702-407A-B019-4B499BBA931A}" dt="2023-05-02T20:20:04.043" v="887" actId="20577"/>
          <ac:spMkLst>
            <pc:docMk/>
            <pc:sldMk cId="2333861849" sldId="2144"/>
            <ac:spMk id="4" creationId="{5C154BBD-B4CB-889B-D8D5-F7CE83BA8CC1}"/>
          </ac:spMkLst>
        </pc:spChg>
        <pc:graphicFrameChg chg="add mod modGraphic">
          <ac:chgData name="Jurgita Mitrulevičienė" userId="14553fdb-0a76-4b2e-9d25-f65ffe1080c9" providerId="ADAL" clId="{61A4ADB8-9702-407A-B019-4B499BBA931A}" dt="2023-05-02T20:21:50.038" v="893"/>
          <ac:graphicFrameMkLst>
            <pc:docMk/>
            <pc:sldMk cId="2333861849" sldId="2144"/>
            <ac:graphicFrameMk id="2" creationId="{D526E401-82D9-DA5B-57D4-02D4F6F5FC6E}"/>
          </ac:graphicFrameMkLst>
        </pc:graphicFrameChg>
      </pc:sldChg>
    </pc:docChg>
  </pc:docChgLst>
  <pc:docChgLst>
    <pc:chgData name="Jurgita Mitrulevičienė" userId="14553fdb-0a76-4b2e-9d25-f65ffe1080c9" providerId="ADAL" clId="{578D5DAB-419E-4E0D-93A8-51AD3ED05927}"/>
    <pc:docChg chg="undo custSel addSld delSld modSld sldOrd">
      <pc:chgData name="Jurgita Mitrulevičienė" userId="14553fdb-0a76-4b2e-9d25-f65ffe1080c9" providerId="ADAL" clId="{578D5DAB-419E-4E0D-93A8-51AD3ED05927}" dt="2023-07-18T08:20:25.390" v="1174" actId="14100"/>
      <pc:docMkLst>
        <pc:docMk/>
      </pc:docMkLst>
      <pc:sldChg chg="modSp mod">
        <pc:chgData name="Jurgita Mitrulevičienė" userId="14553fdb-0a76-4b2e-9d25-f65ffe1080c9" providerId="ADAL" clId="{578D5DAB-419E-4E0D-93A8-51AD3ED05927}" dt="2023-07-18T07:54:07.642" v="1005" actId="20577"/>
        <pc:sldMkLst>
          <pc:docMk/>
          <pc:sldMk cId="0" sldId="264"/>
        </pc:sldMkLst>
        <pc:spChg chg="mod">
          <ac:chgData name="Jurgita Mitrulevičienė" userId="14553fdb-0a76-4b2e-9d25-f65ffe1080c9" providerId="ADAL" clId="{578D5DAB-419E-4E0D-93A8-51AD3ED05927}" dt="2023-07-18T07:54:07.642" v="1005" actId="20577"/>
          <ac:spMkLst>
            <pc:docMk/>
            <pc:sldMk cId="0" sldId="264"/>
            <ac:spMk id="2" creationId="{00000000-0000-0000-0000-000000000000}"/>
          </ac:spMkLst>
        </pc:spChg>
      </pc:sldChg>
      <pc:sldChg chg="modSp mod">
        <pc:chgData name="Jurgita Mitrulevičienė" userId="14553fdb-0a76-4b2e-9d25-f65ffe1080c9" providerId="ADAL" clId="{578D5DAB-419E-4E0D-93A8-51AD3ED05927}" dt="2023-07-18T08:20:25.390" v="1174" actId="14100"/>
        <pc:sldMkLst>
          <pc:docMk/>
          <pc:sldMk cId="523672764" sldId="2128"/>
        </pc:sldMkLst>
        <pc:spChg chg="mod">
          <ac:chgData name="Jurgita Mitrulevičienė" userId="14553fdb-0a76-4b2e-9d25-f65ffe1080c9" providerId="ADAL" clId="{578D5DAB-419E-4E0D-93A8-51AD3ED05927}" dt="2023-07-18T08:20:25.390" v="1174" actId="14100"/>
          <ac:spMkLst>
            <pc:docMk/>
            <pc:sldMk cId="523672764" sldId="2128"/>
            <ac:spMk id="3" creationId="{32EE7548-308F-C735-5118-DE247C355F78}"/>
          </ac:spMkLst>
        </pc:spChg>
      </pc:sldChg>
      <pc:sldChg chg="modSp mod">
        <pc:chgData name="Jurgita Mitrulevičienė" userId="14553fdb-0a76-4b2e-9d25-f65ffe1080c9" providerId="ADAL" clId="{578D5DAB-419E-4E0D-93A8-51AD3ED05927}" dt="2023-07-18T07:54:27.304" v="1008" actId="113"/>
        <pc:sldMkLst>
          <pc:docMk/>
          <pc:sldMk cId="2494050420" sldId="2134"/>
        </pc:sldMkLst>
        <pc:spChg chg="mod">
          <ac:chgData name="Jurgita Mitrulevičienė" userId="14553fdb-0a76-4b2e-9d25-f65ffe1080c9" providerId="ADAL" clId="{578D5DAB-419E-4E0D-93A8-51AD3ED05927}" dt="2023-07-18T07:54:27.304" v="1008" actId="113"/>
          <ac:spMkLst>
            <pc:docMk/>
            <pc:sldMk cId="2494050420" sldId="2134"/>
            <ac:spMk id="3" creationId="{7451233C-C4A6-FB2E-39D2-83A2B59A9A26}"/>
          </ac:spMkLst>
        </pc:spChg>
        <pc:spChg chg="mod">
          <ac:chgData name="Jurgita Mitrulevičienė" userId="14553fdb-0a76-4b2e-9d25-f65ffe1080c9" providerId="ADAL" clId="{578D5DAB-419E-4E0D-93A8-51AD3ED05927}" dt="2023-07-18T04:34:22.584" v="11" actId="20577"/>
          <ac:spMkLst>
            <pc:docMk/>
            <pc:sldMk cId="2494050420" sldId="2134"/>
            <ac:spMk id="4" creationId="{5C154BBD-B4CB-889B-D8D5-F7CE83BA8CC1}"/>
          </ac:spMkLst>
        </pc:spChg>
      </pc:sldChg>
      <pc:sldChg chg="modSp add del mod">
        <pc:chgData name="Jurgita Mitrulevičienė" userId="14553fdb-0a76-4b2e-9d25-f65ffe1080c9" providerId="ADAL" clId="{578D5DAB-419E-4E0D-93A8-51AD3ED05927}" dt="2023-07-18T08:18:21.712" v="1052" actId="207"/>
        <pc:sldMkLst>
          <pc:docMk/>
          <pc:sldMk cId="2562567325" sldId="2135"/>
        </pc:sldMkLst>
        <pc:spChg chg="mod">
          <ac:chgData name="Jurgita Mitrulevičienė" userId="14553fdb-0a76-4b2e-9d25-f65ffe1080c9" providerId="ADAL" clId="{578D5DAB-419E-4E0D-93A8-51AD3ED05927}" dt="2023-07-18T07:53:32.094" v="1001" actId="14100"/>
          <ac:spMkLst>
            <pc:docMk/>
            <pc:sldMk cId="2562567325" sldId="2135"/>
            <ac:spMk id="3" creationId="{7451233C-C4A6-FB2E-39D2-83A2B59A9A26}"/>
          </ac:spMkLst>
        </pc:spChg>
        <pc:graphicFrameChg chg="mod modGraphic">
          <ac:chgData name="Jurgita Mitrulevičienė" userId="14553fdb-0a76-4b2e-9d25-f65ffe1080c9" providerId="ADAL" clId="{578D5DAB-419E-4E0D-93A8-51AD3ED05927}" dt="2023-07-18T08:18:21.712" v="1052" actId="207"/>
          <ac:graphicFrameMkLst>
            <pc:docMk/>
            <pc:sldMk cId="2562567325" sldId="2135"/>
            <ac:graphicFrameMk id="2" creationId="{54450BE1-4158-B742-B0E7-E9F59F4FF224}"/>
          </ac:graphicFrameMkLst>
        </pc:graphicFrameChg>
      </pc:sldChg>
      <pc:sldChg chg="modSp mod ord">
        <pc:chgData name="Jurgita Mitrulevičienė" userId="14553fdb-0a76-4b2e-9d25-f65ffe1080c9" providerId="ADAL" clId="{578D5DAB-419E-4E0D-93A8-51AD3ED05927}" dt="2023-07-18T07:38:57.781" v="873" actId="20577"/>
        <pc:sldMkLst>
          <pc:docMk/>
          <pc:sldMk cId="1470404650" sldId="2142"/>
        </pc:sldMkLst>
        <pc:spChg chg="mod">
          <ac:chgData name="Jurgita Mitrulevičienė" userId="14553fdb-0a76-4b2e-9d25-f65ffe1080c9" providerId="ADAL" clId="{578D5DAB-419E-4E0D-93A8-51AD3ED05927}" dt="2023-07-18T07:38:57.781" v="873" actId="20577"/>
          <ac:spMkLst>
            <pc:docMk/>
            <pc:sldMk cId="1470404650" sldId="2142"/>
            <ac:spMk id="4" creationId="{DE5ABD78-CA5E-0CDA-EAF6-E82F4E4AE0A8}"/>
          </ac:spMkLst>
        </pc:spChg>
      </pc:sldChg>
      <pc:sldChg chg="modSp mod ord">
        <pc:chgData name="Jurgita Mitrulevičienė" userId="14553fdb-0a76-4b2e-9d25-f65ffe1080c9" providerId="ADAL" clId="{578D5DAB-419E-4E0D-93A8-51AD3ED05927}" dt="2023-07-18T07:57:00.217" v="1037" actId="20577"/>
        <pc:sldMkLst>
          <pc:docMk/>
          <pc:sldMk cId="4188601085" sldId="2143"/>
        </pc:sldMkLst>
        <pc:spChg chg="mod">
          <ac:chgData name="Jurgita Mitrulevičienė" userId="14553fdb-0a76-4b2e-9d25-f65ffe1080c9" providerId="ADAL" clId="{578D5DAB-419E-4E0D-93A8-51AD3ED05927}" dt="2023-07-18T07:56:26.866" v="1032" actId="255"/>
          <ac:spMkLst>
            <pc:docMk/>
            <pc:sldMk cId="4188601085" sldId="2143"/>
            <ac:spMk id="5" creationId="{0F9FE8CD-0044-6DFB-BD4D-7025676A914D}"/>
          </ac:spMkLst>
        </pc:spChg>
        <pc:spChg chg="mod">
          <ac:chgData name="Jurgita Mitrulevičienė" userId="14553fdb-0a76-4b2e-9d25-f65ffe1080c9" providerId="ADAL" clId="{578D5DAB-419E-4E0D-93A8-51AD3ED05927}" dt="2023-07-18T07:57:00.217" v="1037" actId="20577"/>
          <ac:spMkLst>
            <pc:docMk/>
            <pc:sldMk cId="4188601085" sldId="2143"/>
            <ac:spMk id="7" creationId="{1C871CE6-06AA-3513-FD2E-10C85023BCBF}"/>
          </ac:spMkLst>
        </pc:spChg>
      </pc:sldChg>
      <pc:sldChg chg="ord">
        <pc:chgData name="Jurgita Mitrulevičienė" userId="14553fdb-0a76-4b2e-9d25-f65ffe1080c9" providerId="ADAL" clId="{578D5DAB-419E-4E0D-93A8-51AD3ED05927}" dt="2023-07-18T04:34:12.785" v="1"/>
        <pc:sldMkLst>
          <pc:docMk/>
          <pc:sldMk cId="165669136" sldId="2145"/>
        </pc:sldMkLst>
      </pc:sldChg>
      <pc:sldChg chg="addSp modSp mod ord">
        <pc:chgData name="Jurgita Mitrulevičienė" userId="14553fdb-0a76-4b2e-9d25-f65ffe1080c9" providerId="ADAL" clId="{578D5DAB-419E-4E0D-93A8-51AD3ED05927}" dt="2023-07-18T08:18:37.674" v="1059" actId="14100"/>
        <pc:sldMkLst>
          <pc:docMk/>
          <pc:sldMk cId="3615251263" sldId="2146"/>
        </pc:sldMkLst>
        <pc:spChg chg="add mod">
          <ac:chgData name="Jurgita Mitrulevičienė" userId="14553fdb-0a76-4b2e-9d25-f65ffe1080c9" providerId="ADAL" clId="{578D5DAB-419E-4E0D-93A8-51AD3ED05927}" dt="2023-07-18T08:18:37.674" v="1059" actId="14100"/>
          <ac:spMkLst>
            <pc:docMk/>
            <pc:sldMk cId="3615251263" sldId="2146"/>
            <ac:spMk id="2" creationId="{7ADD0829-01F8-6301-B264-DFB8C917BF4F}"/>
          </ac:spMkLst>
        </pc:spChg>
        <pc:spChg chg="mod">
          <ac:chgData name="Jurgita Mitrulevičienė" userId="14553fdb-0a76-4b2e-9d25-f65ffe1080c9" providerId="ADAL" clId="{578D5DAB-419E-4E0D-93A8-51AD3ED05927}" dt="2023-07-18T07:08:27.664" v="869"/>
          <ac:spMkLst>
            <pc:docMk/>
            <pc:sldMk cId="3615251263" sldId="2146"/>
            <ac:spMk id="3" creationId="{7451233C-C4A6-FB2E-39D2-83A2B59A9A26}"/>
          </ac:spMkLst>
        </pc:spChg>
        <pc:spChg chg="mod">
          <ac:chgData name="Jurgita Mitrulevičienė" userId="14553fdb-0a76-4b2e-9d25-f65ffe1080c9" providerId="ADAL" clId="{578D5DAB-419E-4E0D-93A8-51AD3ED05927}" dt="2023-07-18T07:04:22.465" v="827" actId="20577"/>
          <ac:spMkLst>
            <pc:docMk/>
            <pc:sldMk cId="3615251263" sldId="2146"/>
            <ac:spMk id="4" creationId="{5C154BBD-B4CB-889B-D8D5-F7CE83BA8CC1}"/>
          </ac:spMkLst>
        </pc:spChg>
      </pc:sldChg>
      <pc:sldChg chg="modSp mod ord">
        <pc:chgData name="Jurgita Mitrulevičienė" userId="14553fdb-0a76-4b2e-9d25-f65ffe1080c9" providerId="ADAL" clId="{578D5DAB-419E-4E0D-93A8-51AD3ED05927}" dt="2023-07-18T07:41:33.650" v="904" actId="255"/>
        <pc:sldMkLst>
          <pc:docMk/>
          <pc:sldMk cId="131722865" sldId="2147"/>
        </pc:sldMkLst>
        <pc:spChg chg="mod">
          <ac:chgData name="Jurgita Mitrulevičienė" userId="14553fdb-0a76-4b2e-9d25-f65ffe1080c9" providerId="ADAL" clId="{578D5DAB-419E-4E0D-93A8-51AD3ED05927}" dt="2023-07-18T07:41:33.650" v="904" actId="255"/>
          <ac:spMkLst>
            <pc:docMk/>
            <pc:sldMk cId="131722865" sldId="2147"/>
            <ac:spMk id="3" creationId="{7451233C-C4A6-FB2E-39D2-83A2B59A9A26}"/>
          </ac:spMkLst>
        </pc:spChg>
      </pc:sldChg>
      <pc:sldChg chg="addSp delSp modSp mod ord">
        <pc:chgData name="Jurgita Mitrulevičienė" userId="14553fdb-0a76-4b2e-9d25-f65ffe1080c9" providerId="ADAL" clId="{578D5DAB-419E-4E0D-93A8-51AD3ED05927}" dt="2023-07-18T08:19:05.500" v="1086" actId="1076"/>
        <pc:sldMkLst>
          <pc:docMk/>
          <pc:sldMk cId="2933403918" sldId="2148"/>
        </pc:sldMkLst>
        <pc:spChg chg="add del">
          <ac:chgData name="Jurgita Mitrulevičienė" userId="14553fdb-0a76-4b2e-9d25-f65ffe1080c9" providerId="ADAL" clId="{578D5DAB-419E-4E0D-93A8-51AD3ED05927}" dt="2023-07-18T04:45:15.029" v="202" actId="11529"/>
          <ac:spMkLst>
            <pc:docMk/>
            <pc:sldMk cId="2933403918" sldId="2148"/>
            <ac:spMk id="2" creationId="{81E16C12-0C26-CD06-EF0F-CBC0997C6EF4}"/>
          </ac:spMkLst>
        </pc:spChg>
        <pc:spChg chg="mod">
          <ac:chgData name="Jurgita Mitrulevičienė" userId="14553fdb-0a76-4b2e-9d25-f65ffe1080c9" providerId="ADAL" clId="{578D5DAB-419E-4E0D-93A8-51AD3ED05927}" dt="2023-07-18T08:18:06.643" v="1050" actId="20577"/>
          <ac:spMkLst>
            <pc:docMk/>
            <pc:sldMk cId="2933403918" sldId="2148"/>
            <ac:spMk id="3" creationId="{7451233C-C4A6-FB2E-39D2-83A2B59A9A26}"/>
          </ac:spMkLst>
        </pc:spChg>
        <pc:spChg chg="mod">
          <ac:chgData name="Jurgita Mitrulevičienė" userId="14553fdb-0a76-4b2e-9d25-f65ffe1080c9" providerId="ADAL" clId="{578D5DAB-419E-4E0D-93A8-51AD3ED05927}" dt="2023-07-18T04:43:59.618" v="181" actId="6549"/>
          <ac:spMkLst>
            <pc:docMk/>
            <pc:sldMk cId="2933403918" sldId="2148"/>
            <ac:spMk id="4" creationId="{5C154BBD-B4CB-889B-D8D5-F7CE83BA8CC1}"/>
          </ac:spMkLst>
        </pc:spChg>
        <pc:spChg chg="add del mod">
          <ac:chgData name="Jurgita Mitrulevičienė" userId="14553fdb-0a76-4b2e-9d25-f65ffe1080c9" providerId="ADAL" clId="{578D5DAB-419E-4E0D-93A8-51AD3ED05927}" dt="2023-07-18T04:47:22.036" v="237" actId="478"/>
          <ac:spMkLst>
            <pc:docMk/>
            <pc:sldMk cId="2933403918" sldId="2148"/>
            <ac:spMk id="5" creationId="{64F96030-E114-6AE8-4C29-C39BAAC3B2D0}"/>
          </ac:spMkLst>
        </pc:spChg>
        <pc:spChg chg="add mod">
          <ac:chgData name="Jurgita Mitrulevičienė" userId="14553fdb-0a76-4b2e-9d25-f65ffe1080c9" providerId="ADAL" clId="{578D5DAB-419E-4E0D-93A8-51AD3ED05927}" dt="2023-07-18T08:19:05.500" v="1086" actId="1076"/>
          <ac:spMkLst>
            <pc:docMk/>
            <pc:sldMk cId="2933403918" sldId="2148"/>
            <ac:spMk id="6" creationId="{EB94FA34-1E1C-A3BE-09B8-690B753EC03C}"/>
          </ac:spMkLst>
        </pc:spChg>
      </pc:sldChg>
      <pc:sldChg chg="modSp mod">
        <pc:chgData name="Jurgita Mitrulevičienė" userId="14553fdb-0a76-4b2e-9d25-f65ffe1080c9" providerId="ADAL" clId="{578D5DAB-419E-4E0D-93A8-51AD3ED05927}" dt="2023-07-18T08:20:15.645" v="1173" actId="113"/>
        <pc:sldMkLst>
          <pc:docMk/>
          <pc:sldMk cId="1117633424" sldId="2150"/>
        </pc:sldMkLst>
        <pc:spChg chg="mod">
          <ac:chgData name="Jurgita Mitrulevičienė" userId="14553fdb-0a76-4b2e-9d25-f65ffe1080c9" providerId="ADAL" clId="{578D5DAB-419E-4E0D-93A8-51AD3ED05927}" dt="2023-07-18T08:20:15.645" v="1173" actId="113"/>
          <ac:spMkLst>
            <pc:docMk/>
            <pc:sldMk cId="1117633424" sldId="2150"/>
            <ac:spMk id="3" creationId="{32EE7548-308F-C735-5118-DE247C355F78}"/>
          </ac:spMkLst>
        </pc:spChg>
      </pc:sldChg>
      <pc:sldChg chg="modSp mod">
        <pc:chgData name="Jurgita Mitrulevičienė" userId="14553fdb-0a76-4b2e-9d25-f65ffe1080c9" providerId="ADAL" clId="{578D5DAB-419E-4E0D-93A8-51AD3ED05927}" dt="2023-07-18T07:54:37.678" v="1020" actId="20577"/>
        <pc:sldMkLst>
          <pc:docMk/>
          <pc:sldMk cId="522198391" sldId="2151"/>
        </pc:sldMkLst>
        <pc:spChg chg="mod">
          <ac:chgData name="Jurgita Mitrulevičienė" userId="14553fdb-0a76-4b2e-9d25-f65ffe1080c9" providerId="ADAL" clId="{578D5DAB-419E-4E0D-93A8-51AD3ED05927}" dt="2023-07-18T07:54:37.678" v="1020" actId="20577"/>
          <ac:spMkLst>
            <pc:docMk/>
            <pc:sldMk cId="522198391" sldId="2151"/>
            <ac:spMk id="4" creationId="{5C154BBD-B4CB-889B-D8D5-F7CE83BA8CC1}"/>
          </ac:spMkLst>
        </pc:spChg>
      </pc:sldChg>
    </pc:docChg>
  </pc:docChgLst>
  <pc:docChgLst>
    <pc:chgData name="Agnė Norutė" userId="abbf6566-c25d-4c64-8faf-60ceb9761b07" providerId="ADAL" clId="{8DC5C269-AAE7-4E66-B9AA-49DDDF982514}"/>
    <pc:docChg chg="custSel modSld">
      <pc:chgData name="Agnė Norutė" userId="abbf6566-c25d-4c64-8faf-60ceb9761b07" providerId="ADAL" clId="{8DC5C269-AAE7-4E66-B9AA-49DDDF982514}" dt="2023-07-18T10:19:29.497" v="176" actId="20577"/>
      <pc:docMkLst>
        <pc:docMk/>
      </pc:docMkLst>
      <pc:sldChg chg="modSp mod">
        <pc:chgData name="Agnė Norutė" userId="abbf6566-c25d-4c64-8faf-60ceb9761b07" providerId="ADAL" clId="{8DC5C269-AAE7-4E66-B9AA-49DDDF982514}" dt="2023-07-18T08:38:24.867" v="158" actId="115"/>
        <pc:sldMkLst>
          <pc:docMk/>
          <pc:sldMk cId="523672764" sldId="2128"/>
        </pc:sldMkLst>
        <pc:spChg chg="mod">
          <ac:chgData name="Agnė Norutė" userId="abbf6566-c25d-4c64-8faf-60ceb9761b07" providerId="ADAL" clId="{8DC5C269-AAE7-4E66-B9AA-49DDDF982514}" dt="2023-07-18T08:38:24.867" v="158" actId="115"/>
          <ac:spMkLst>
            <pc:docMk/>
            <pc:sldMk cId="523672764" sldId="2128"/>
            <ac:spMk id="3" creationId="{32EE7548-308F-C735-5118-DE247C355F78}"/>
          </ac:spMkLst>
        </pc:spChg>
      </pc:sldChg>
      <pc:sldChg chg="addSp modSp mod">
        <pc:chgData name="Agnė Norutė" userId="abbf6566-c25d-4c64-8faf-60ceb9761b07" providerId="ADAL" clId="{8DC5C269-AAE7-4E66-B9AA-49DDDF982514}" dt="2023-07-18T10:19:29.497" v="176" actId="20577"/>
        <pc:sldMkLst>
          <pc:docMk/>
          <pc:sldMk cId="3615251263" sldId="2146"/>
        </pc:sldMkLst>
        <pc:spChg chg="mod">
          <ac:chgData name="Agnė Norutė" userId="abbf6566-c25d-4c64-8faf-60ceb9761b07" providerId="ADAL" clId="{8DC5C269-AAE7-4E66-B9AA-49DDDF982514}" dt="2023-07-18T10:19:10.606" v="166" actId="1076"/>
          <ac:spMkLst>
            <pc:docMk/>
            <pc:sldMk cId="3615251263" sldId="2146"/>
            <ac:spMk id="2" creationId="{7ADD0829-01F8-6301-B264-DFB8C917BF4F}"/>
          </ac:spMkLst>
        </pc:spChg>
        <pc:spChg chg="mod">
          <ac:chgData name="Agnė Norutė" userId="abbf6566-c25d-4c64-8faf-60ceb9761b07" providerId="ADAL" clId="{8DC5C269-AAE7-4E66-B9AA-49DDDF982514}" dt="2023-07-18T10:19:29.497" v="176" actId="20577"/>
          <ac:spMkLst>
            <pc:docMk/>
            <pc:sldMk cId="3615251263" sldId="2146"/>
            <ac:spMk id="3" creationId="{7451233C-C4A6-FB2E-39D2-83A2B59A9A26}"/>
          </ac:spMkLst>
        </pc:spChg>
        <pc:picChg chg="add mod">
          <ac:chgData name="Agnė Norutė" userId="abbf6566-c25d-4c64-8faf-60ceb9761b07" providerId="ADAL" clId="{8DC5C269-AAE7-4E66-B9AA-49DDDF982514}" dt="2023-07-18T10:19:25.072" v="175" actId="14100"/>
          <ac:picMkLst>
            <pc:docMk/>
            <pc:sldMk cId="3615251263" sldId="2146"/>
            <ac:picMk id="5" creationId="{772BBA30-9530-D8D7-DE52-B1CA9712D6C8}"/>
          </ac:picMkLst>
        </pc:picChg>
      </pc:sldChg>
    </pc:docChg>
  </pc:docChgLst>
  <pc:docChgLst>
    <pc:chgData name="Agnė Norutė" userId="abbf6566-c25d-4c64-8faf-60ceb9761b07" providerId="ADAL" clId="{5F14E1BC-46E0-47BA-9E66-2395816ABB98}"/>
    <pc:docChg chg="undo custSel addSld modSld">
      <pc:chgData name="Agnė Norutė" userId="abbf6566-c25d-4c64-8faf-60ceb9761b07" providerId="ADAL" clId="{5F14E1BC-46E0-47BA-9E66-2395816ABB98}" dt="2023-03-15T06:32:15.349" v="4994" actId="1076"/>
      <pc:docMkLst>
        <pc:docMk/>
      </pc:docMkLst>
      <pc:sldChg chg="modSp mod">
        <pc:chgData name="Agnė Norutė" userId="abbf6566-c25d-4c64-8faf-60ceb9761b07" providerId="ADAL" clId="{5F14E1BC-46E0-47BA-9E66-2395816ABB98}" dt="2023-03-14T11:24:13.022" v="3082" actId="207"/>
        <pc:sldMkLst>
          <pc:docMk/>
          <pc:sldMk cId="2230705096" sldId="2109"/>
        </pc:sldMkLst>
        <pc:graphicFrameChg chg="mod modGraphic">
          <ac:chgData name="Agnė Norutė" userId="abbf6566-c25d-4c64-8faf-60ceb9761b07" providerId="ADAL" clId="{5F14E1BC-46E0-47BA-9E66-2395816ABB98}" dt="2023-03-14T11:24:13.022" v="3082" actId="207"/>
          <ac:graphicFrameMkLst>
            <pc:docMk/>
            <pc:sldMk cId="2230705096" sldId="2109"/>
            <ac:graphicFrameMk id="3" creationId="{8EA26CC2-A91C-FA33-C71D-134BB1528B25}"/>
          </ac:graphicFrameMkLst>
        </pc:graphicFrameChg>
      </pc:sldChg>
      <pc:sldChg chg="modSp mod">
        <pc:chgData name="Agnė Norutė" userId="abbf6566-c25d-4c64-8faf-60ceb9761b07" providerId="ADAL" clId="{5F14E1BC-46E0-47BA-9E66-2395816ABB98}" dt="2023-03-14T13:55:25.822" v="4816" actId="207"/>
        <pc:sldMkLst>
          <pc:docMk/>
          <pc:sldMk cId="1636352351" sldId="2110"/>
        </pc:sldMkLst>
        <pc:spChg chg="mod">
          <ac:chgData name="Agnė Norutė" userId="abbf6566-c25d-4c64-8faf-60ceb9761b07" providerId="ADAL" clId="{5F14E1BC-46E0-47BA-9E66-2395816ABB98}" dt="2023-03-14T09:48:01.685" v="1272" actId="20577"/>
          <ac:spMkLst>
            <pc:docMk/>
            <pc:sldMk cId="1636352351" sldId="2110"/>
            <ac:spMk id="4" creationId="{5C154BBD-B4CB-889B-D8D5-F7CE83BA8CC1}"/>
          </ac:spMkLst>
        </pc:spChg>
        <pc:graphicFrameChg chg="modGraphic">
          <ac:chgData name="Agnė Norutė" userId="abbf6566-c25d-4c64-8faf-60ceb9761b07" providerId="ADAL" clId="{5F14E1BC-46E0-47BA-9E66-2395816ABB98}" dt="2023-03-14T13:55:25.822" v="4816" actId="207"/>
          <ac:graphicFrameMkLst>
            <pc:docMk/>
            <pc:sldMk cId="1636352351" sldId="2110"/>
            <ac:graphicFrameMk id="7" creationId="{9D959A79-0A58-7945-368F-71148007012D}"/>
          </ac:graphicFrameMkLst>
        </pc:graphicFrameChg>
      </pc:sldChg>
      <pc:sldChg chg="delSp modSp mod">
        <pc:chgData name="Agnė Norutė" userId="abbf6566-c25d-4c64-8faf-60ceb9761b07" providerId="ADAL" clId="{5F14E1BC-46E0-47BA-9E66-2395816ABB98}" dt="2023-03-14T13:56:36.129" v="4833" actId="6549"/>
        <pc:sldMkLst>
          <pc:docMk/>
          <pc:sldMk cId="1137505314" sldId="2111"/>
        </pc:sldMkLst>
        <pc:spChg chg="mod">
          <ac:chgData name="Agnė Norutė" userId="abbf6566-c25d-4c64-8faf-60ceb9761b07" providerId="ADAL" clId="{5F14E1BC-46E0-47BA-9E66-2395816ABB98}" dt="2023-03-14T11:24:51.834" v="3117" actId="20577"/>
          <ac:spMkLst>
            <pc:docMk/>
            <pc:sldMk cId="1137505314" sldId="2111"/>
            <ac:spMk id="4" creationId="{5C154BBD-B4CB-889B-D8D5-F7CE83BA8CC1}"/>
          </ac:spMkLst>
        </pc:spChg>
        <pc:graphicFrameChg chg="mod modGraphic">
          <ac:chgData name="Agnė Norutė" userId="abbf6566-c25d-4c64-8faf-60ceb9761b07" providerId="ADAL" clId="{5F14E1BC-46E0-47BA-9E66-2395816ABB98}" dt="2023-03-14T13:56:36.129" v="4833" actId="6549"/>
          <ac:graphicFrameMkLst>
            <pc:docMk/>
            <pc:sldMk cId="1137505314" sldId="2111"/>
            <ac:graphicFrameMk id="7" creationId="{9D959A79-0A58-7945-368F-71148007012D}"/>
          </ac:graphicFrameMkLst>
        </pc:graphicFrameChg>
        <pc:picChg chg="del mod modCrop">
          <ac:chgData name="Agnė Norutė" userId="abbf6566-c25d-4c64-8faf-60ceb9761b07" providerId="ADAL" clId="{5F14E1BC-46E0-47BA-9E66-2395816ABB98}" dt="2023-03-14T11:15:27.699" v="3063" actId="478"/>
          <ac:picMkLst>
            <pc:docMk/>
            <pc:sldMk cId="1137505314" sldId="2111"/>
            <ac:picMk id="2" creationId="{5B5062D9-6C13-AD67-AA81-5F48385F432C}"/>
          </ac:picMkLst>
        </pc:picChg>
      </pc:sldChg>
      <pc:sldChg chg="addSp delSp modSp add mod">
        <pc:chgData name="Agnė Norutė" userId="abbf6566-c25d-4c64-8faf-60ceb9761b07" providerId="ADAL" clId="{5F14E1BC-46E0-47BA-9E66-2395816ABB98}" dt="2023-03-14T13:57:17.440" v="4837" actId="207"/>
        <pc:sldMkLst>
          <pc:docMk/>
          <pc:sldMk cId="1306558369" sldId="2112"/>
        </pc:sldMkLst>
        <pc:spChg chg="mod">
          <ac:chgData name="Agnė Norutė" userId="abbf6566-c25d-4c64-8faf-60ceb9761b07" providerId="ADAL" clId="{5F14E1BC-46E0-47BA-9E66-2395816ABB98}" dt="2023-03-14T11:24:58.419" v="3122" actId="20577"/>
          <ac:spMkLst>
            <pc:docMk/>
            <pc:sldMk cId="1306558369" sldId="2112"/>
            <ac:spMk id="4" creationId="{5C154BBD-B4CB-889B-D8D5-F7CE83BA8CC1}"/>
          </ac:spMkLst>
        </pc:spChg>
        <pc:graphicFrameChg chg="mod modGraphic">
          <ac:chgData name="Agnė Norutė" userId="abbf6566-c25d-4c64-8faf-60ceb9761b07" providerId="ADAL" clId="{5F14E1BC-46E0-47BA-9E66-2395816ABB98}" dt="2023-03-14T13:57:17.440" v="4837" actId="207"/>
          <ac:graphicFrameMkLst>
            <pc:docMk/>
            <pc:sldMk cId="1306558369" sldId="2112"/>
            <ac:graphicFrameMk id="7" creationId="{9D959A79-0A58-7945-368F-71148007012D}"/>
          </ac:graphicFrameMkLst>
        </pc:graphicFrameChg>
        <pc:picChg chg="add del mod">
          <ac:chgData name="Agnė Norutė" userId="abbf6566-c25d-4c64-8faf-60ceb9761b07" providerId="ADAL" clId="{5F14E1BC-46E0-47BA-9E66-2395816ABB98}" dt="2023-03-14T11:15:24.606" v="3062" actId="478"/>
          <ac:picMkLst>
            <pc:docMk/>
            <pc:sldMk cId="1306558369" sldId="2112"/>
            <ac:picMk id="2" creationId="{D7E03456-114E-30B4-3B69-C1216CECEBF4}"/>
          </ac:picMkLst>
        </pc:picChg>
      </pc:sldChg>
      <pc:sldChg chg="addSp delSp modSp add mod">
        <pc:chgData name="Agnė Norutė" userId="abbf6566-c25d-4c64-8faf-60ceb9761b07" providerId="ADAL" clId="{5F14E1BC-46E0-47BA-9E66-2395816ABB98}" dt="2023-03-14T13:57:23.664" v="4839" actId="207"/>
        <pc:sldMkLst>
          <pc:docMk/>
          <pc:sldMk cId="934031945" sldId="2113"/>
        </pc:sldMkLst>
        <pc:spChg chg="mod">
          <ac:chgData name="Agnė Norutė" userId="abbf6566-c25d-4c64-8faf-60ceb9761b07" providerId="ADAL" clId="{5F14E1BC-46E0-47BA-9E66-2395816ABB98}" dt="2023-03-14T11:25:04.020" v="3127" actId="20577"/>
          <ac:spMkLst>
            <pc:docMk/>
            <pc:sldMk cId="934031945" sldId="2113"/>
            <ac:spMk id="4" creationId="{5C154BBD-B4CB-889B-D8D5-F7CE83BA8CC1}"/>
          </ac:spMkLst>
        </pc:spChg>
        <pc:graphicFrameChg chg="modGraphic">
          <ac:chgData name="Agnė Norutė" userId="abbf6566-c25d-4c64-8faf-60ceb9761b07" providerId="ADAL" clId="{5F14E1BC-46E0-47BA-9E66-2395816ABB98}" dt="2023-03-14T13:57:23.664" v="4839" actId="207"/>
          <ac:graphicFrameMkLst>
            <pc:docMk/>
            <pc:sldMk cId="934031945" sldId="2113"/>
            <ac:graphicFrameMk id="7" creationId="{9D959A79-0A58-7945-368F-71148007012D}"/>
          </ac:graphicFrameMkLst>
        </pc:graphicFrameChg>
        <pc:picChg chg="add del mod">
          <ac:chgData name="Agnė Norutė" userId="abbf6566-c25d-4c64-8faf-60ceb9761b07" providerId="ADAL" clId="{5F14E1BC-46E0-47BA-9E66-2395816ABB98}" dt="2023-03-14T08:23:57.556" v="474" actId="21"/>
          <ac:picMkLst>
            <pc:docMk/>
            <pc:sldMk cId="934031945" sldId="2113"/>
            <ac:picMk id="3" creationId="{6B6CD154-E692-5632-CCB9-3C05DC815EAE}"/>
          </ac:picMkLst>
        </pc:picChg>
      </pc:sldChg>
      <pc:sldChg chg="addSp delSp modSp add mod">
        <pc:chgData name="Agnė Norutė" userId="abbf6566-c25d-4c64-8faf-60ceb9761b07" providerId="ADAL" clId="{5F14E1BC-46E0-47BA-9E66-2395816ABB98}" dt="2023-03-14T13:57:44.520" v="4846" actId="6549"/>
        <pc:sldMkLst>
          <pc:docMk/>
          <pc:sldMk cId="2659947752" sldId="2114"/>
        </pc:sldMkLst>
        <pc:spChg chg="mod">
          <ac:chgData name="Agnė Norutė" userId="abbf6566-c25d-4c64-8faf-60ceb9761b07" providerId="ADAL" clId="{5F14E1BC-46E0-47BA-9E66-2395816ABB98}" dt="2023-03-14T11:25:10.693" v="3132" actId="20577"/>
          <ac:spMkLst>
            <pc:docMk/>
            <pc:sldMk cId="2659947752" sldId="2114"/>
            <ac:spMk id="4" creationId="{5C154BBD-B4CB-889B-D8D5-F7CE83BA8CC1}"/>
          </ac:spMkLst>
        </pc:spChg>
        <pc:graphicFrameChg chg="add del mod modGraphic">
          <ac:chgData name="Agnė Norutė" userId="abbf6566-c25d-4c64-8faf-60ceb9761b07" providerId="ADAL" clId="{5F14E1BC-46E0-47BA-9E66-2395816ABB98}" dt="2023-03-14T11:03:15.568" v="2430" actId="3680"/>
          <ac:graphicFrameMkLst>
            <pc:docMk/>
            <pc:sldMk cId="2659947752" sldId="2114"/>
            <ac:graphicFrameMk id="3" creationId="{CB882CBB-8D32-479B-57E3-02981F113385}"/>
          </ac:graphicFrameMkLst>
        </pc:graphicFrameChg>
        <pc:graphicFrameChg chg="mod modGraphic">
          <ac:chgData name="Agnė Norutė" userId="abbf6566-c25d-4c64-8faf-60ceb9761b07" providerId="ADAL" clId="{5F14E1BC-46E0-47BA-9E66-2395816ABB98}" dt="2023-03-14T13:57:44.520" v="4846" actId="6549"/>
          <ac:graphicFrameMkLst>
            <pc:docMk/>
            <pc:sldMk cId="2659947752" sldId="2114"/>
            <ac:graphicFrameMk id="7" creationId="{9D959A79-0A58-7945-368F-71148007012D}"/>
          </ac:graphicFrameMkLst>
        </pc:graphicFrameChg>
        <pc:picChg chg="add del mod modCrop">
          <ac:chgData name="Agnė Norutė" userId="abbf6566-c25d-4c64-8faf-60ceb9761b07" providerId="ADAL" clId="{5F14E1BC-46E0-47BA-9E66-2395816ABB98}" dt="2023-03-14T11:15:38.346" v="3064" actId="478"/>
          <ac:picMkLst>
            <pc:docMk/>
            <pc:sldMk cId="2659947752" sldId="2114"/>
            <ac:picMk id="2" creationId="{84A37DF0-3B85-E23E-9C9A-01DD49625680}"/>
          </ac:picMkLst>
        </pc:picChg>
      </pc:sldChg>
      <pc:sldChg chg="addSp delSp modSp new mod">
        <pc:chgData name="Agnė Norutė" userId="abbf6566-c25d-4c64-8faf-60ceb9761b07" providerId="ADAL" clId="{5F14E1BC-46E0-47BA-9E66-2395816ABB98}" dt="2023-03-14T14:08:55.293" v="4884" actId="20577"/>
        <pc:sldMkLst>
          <pc:docMk/>
          <pc:sldMk cId="3555620541" sldId="2115"/>
        </pc:sldMkLst>
        <pc:spChg chg="del mod">
          <ac:chgData name="Agnė Norutė" userId="abbf6566-c25d-4c64-8faf-60ceb9761b07" providerId="ADAL" clId="{5F14E1BC-46E0-47BA-9E66-2395816ABB98}" dt="2023-03-14T12:10:23.022" v="3201" actId="478"/>
          <ac:spMkLst>
            <pc:docMk/>
            <pc:sldMk cId="3555620541" sldId="2115"/>
            <ac:spMk id="2" creationId="{1EB6F318-7E77-EBE0-2EB2-E471BCCA564C}"/>
          </ac:spMkLst>
        </pc:spChg>
        <pc:spChg chg="del">
          <ac:chgData name="Agnė Norutė" userId="abbf6566-c25d-4c64-8faf-60ceb9761b07" providerId="ADAL" clId="{5F14E1BC-46E0-47BA-9E66-2395816ABB98}" dt="2023-03-14T12:10:54.361" v="3228" actId="3680"/>
          <ac:spMkLst>
            <pc:docMk/>
            <pc:sldMk cId="3555620541" sldId="2115"/>
            <ac:spMk id="3" creationId="{23367DF3-AE50-DA31-8880-F4434B5D6932}"/>
          </ac:spMkLst>
        </pc:spChg>
        <pc:spChg chg="add del mod">
          <ac:chgData name="Agnė Norutė" userId="abbf6566-c25d-4c64-8faf-60ceb9761b07" providerId="ADAL" clId="{5F14E1BC-46E0-47BA-9E66-2395816ABB98}" dt="2023-03-14T12:10:20.794" v="3200"/>
          <ac:spMkLst>
            <pc:docMk/>
            <pc:sldMk cId="3555620541" sldId="2115"/>
            <ac:spMk id="4" creationId="{3F722ACA-617D-4831-FD53-81A913FD5985}"/>
          </ac:spMkLst>
        </pc:spChg>
        <pc:spChg chg="add del mod">
          <ac:chgData name="Agnė Norutė" userId="abbf6566-c25d-4c64-8faf-60ceb9761b07" providerId="ADAL" clId="{5F14E1BC-46E0-47BA-9E66-2395816ABB98}" dt="2023-03-14T12:16:32.310" v="3264" actId="478"/>
          <ac:spMkLst>
            <pc:docMk/>
            <pc:sldMk cId="3555620541" sldId="2115"/>
            <ac:spMk id="6" creationId="{116CED50-9CFF-1386-81C7-392677CE5653}"/>
          </ac:spMkLst>
        </pc:spChg>
        <pc:spChg chg="add del mod">
          <ac:chgData name="Agnė Norutė" userId="abbf6566-c25d-4c64-8faf-60ceb9761b07" providerId="ADAL" clId="{5F14E1BC-46E0-47BA-9E66-2395816ABB98}" dt="2023-03-14T13:08:37.788" v="4331" actId="5793"/>
          <ac:spMkLst>
            <pc:docMk/>
            <pc:sldMk cId="3555620541" sldId="2115"/>
            <ac:spMk id="7" creationId="{1C871CE6-06AA-3513-FD2E-10C85023BCBF}"/>
          </ac:spMkLst>
        </pc:spChg>
        <pc:graphicFrameChg chg="add mod ord modGraphic">
          <ac:chgData name="Agnė Norutė" userId="abbf6566-c25d-4c64-8faf-60ceb9761b07" providerId="ADAL" clId="{5F14E1BC-46E0-47BA-9E66-2395816ABB98}" dt="2023-03-14T14:08:55.293" v="4884" actId="20577"/>
          <ac:graphicFrameMkLst>
            <pc:docMk/>
            <pc:sldMk cId="3555620541" sldId="2115"/>
            <ac:graphicFrameMk id="8" creationId="{6554AA8B-673E-7C2A-F28B-CEAB66B2CD03}"/>
          </ac:graphicFrameMkLst>
        </pc:graphicFrameChg>
      </pc:sldChg>
      <pc:sldChg chg="addSp delSp modSp add mod">
        <pc:chgData name="Agnė Norutė" userId="abbf6566-c25d-4c64-8faf-60ceb9761b07" providerId="ADAL" clId="{5F14E1BC-46E0-47BA-9E66-2395816ABB98}" dt="2023-03-14T13:55:21.457" v="4815" actId="207"/>
        <pc:sldMkLst>
          <pc:docMk/>
          <pc:sldMk cId="1101703371" sldId="2116"/>
        </pc:sldMkLst>
        <pc:spChg chg="add mod">
          <ac:chgData name="Agnė Norutė" userId="abbf6566-c25d-4c64-8faf-60ceb9761b07" providerId="ADAL" clId="{5F14E1BC-46E0-47BA-9E66-2395816ABB98}" dt="2023-03-14T13:55:21.457" v="4815" actId="207"/>
          <ac:spMkLst>
            <pc:docMk/>
            <pc:sldMk cId="1101703371" sldId="2116"/>
            <ac:spMk id="3" creationId="{7451233C-C4A6-FB2E-39D2-83A2B59A9A26}"/>
          </ac:spMkLst>
        </pc:spChg>
        <pc:spChg chg="mod">
          <ac:chgData name="Agnė Norutė" userId="abbf6566-c25d-4c64-8faf-60ceb9761b07" providerId="ADAL" clId="{5F14E1BC-46E0-47BA-9E66-2395816ABB98}" dt="2023-03-14T10:45:00.875" v="1301" actId="20577"/>
          <ac:spMkLst>
            <pc:docMk/>
            <pc:sldMk cId="1101703371" sldId="2116"/>
            <ac:spMk id="4" creationId="{5C154BBD-B4CB-889B-D8D5-F7CE83BA8CC1}"/>
          </ac:spMkLst>
        </pc:spChg>
        <pc:spChg chg="add del">
          <ac:chgData name="Agnė Norutė" userId="abbf6566-c25d-4c64-8faf-60ceb9761b07" providerId="ADAL" clId="{5F14E1BC-46E0-47BA-9E66-2395816ABB98}" dt="2023-03-14T10:45:57.770" v="1316" actId="22"/>
          <ac:spMkLst>
            <pc:docMk/>
            <pc:sldMk cId="1101703371" sldId="2116"/>
            <ac:spMk id="9" creationId="{62D6606C-10D0-1D93-E3C2-A6F963281CF8}"/>
          </ac:spMkLst>
        </pc:spChg>
        <pc:graphicFrameChg chg="add del mod">
          <ac:chgData name="Agnė Norutė" userId="abbf6566-c25d-4c64-8faf-60ceb9761b07" providerId="ADAL" clId="{5F14E1BC-46E0-47BA-9E66-2395816ABB98}" dt="2023-03-14T10:45:37.560" v="1312"/>
          <ac:graphicFrameMkLst>
            <pc:docMk/>
            <pc:sldMk cId="1101703371" sldId="2116"/>
            <ac:graphicFrameMk id="5" creationId="{C7262CF3-34B6-A591-3641-E4301220972A}"/>
          </ac:graphicFrameMkLst>
        </pc:graphicFrameChg>
        <pc:graphicFrameChg chg="add del mod">
          <ac:chgData name="Agnė Norutė" userId="abbf6566-c25d-4c64-8faf-60ceb9761b07" providerId="ADAL" clId="{5F14E1BC-46E0-47BA-9E66-2395816ABB98}" dt="2023-03-14T10:45:42.933" v="1314"/>
          <ac:graphicFrameMkLst>
            <pc:docMk/>
            <pc:sldMk cId="1101703371" sldId="2116"/>
            <ac:graphicFrameMk id="6" creationId="{3F94C86F-1BE9-B3CF-3D52-3FFF91ED6DE3}"/>
          </ac:graphicFrameMkLst>
        </pc:graphicFrameChg>
        <pc:graphicFrameChg chg="del">
          <ac:chgData name="Agnė Norutė" userId="abbf6566-c25d-4c64-8faf-60ceb9761b07" providerId="ADAL" clId="{5F14E1BC-46E0-47BA-9E66-2395816ABB98}" dt="2023-03-14T10:45:04.485" v="1302" actId="478"/>
          <ac:graphicFrameMkLst>
            <pc:docMk/>
            <pc:sldMk cId="1101703371" sldId="2116"/>
            <ac:graphicFrameMk id="7" creationId="{9D959A79-0A58-7945-368F-71148007012D}"/>
          </ac:graphicFrameMkLst>
        </pc:graphicFrameChg>
      </pc:sldChg>
      <pc:sldChg chg="addSp delSp modSp new mod">
        <pc:chgData name="Agnė Norutė" userId="abbf6566-c25d-4c64-8faf-60ceb9761b07" providerId="ADAL" clId="{5F14E1BC-46E0-47BA-9E66-2395816ABB98}" dt="2023-03-14T12:56:34.625" v="3767" actId="20577"/>
        <pc:sldMkLst>
          <pc:docMk/>
          <pc:sldMk cId="1352537957" sldId="2117"/>
        </pc:sldMkLst>
        <pc:spChg chg="del">
          <ac:chgData name="Agnė Norutė" userId="abbf6566-c25d-4c64-8faf-60ceb9761b07" providerId="ADAL" clId="{5F14E1BC-46E0-47BA-9E66-2395816ABB98}" dt="2023-03-14T12:35:54.211" v="3339" actId="478"/>
          <ac:spMkLst>
            <pc:docMk/>
            <pc:sldMk cId="1352537957" sldId="2117"/>
            <ac:spMk id="2" creationId="{23FBF133-D382-52CC-0B28-16A3D3CD2400}"/>
          </ac:spMkLst>
        </pc:spChg>
        <pc:spChg chg="del mod">
          <ac:chgData name="Agnė Norutė" userId="abbf6566-c25d-4c64-8faf-60ceb9761b07" providerId="ADAL" clId="{5F14E1BC-46E0-47BA-9E66-2395816ABB98}" dt="2023-03-14T12:41:31.244" v="3403"/>
          <ac:spMkLst>
            <pc:docMk/>
            <pc:sldMk cId="1352537957" sldId="2117"/>
            <ac:spMk id="3" creationId="{CF09B217-1993-EA2A-2F63-4FB8F1E013E2}"/>
          </ac:spMkLst>
        </pc:spChg>
        <pc:spChg chg="add mod">
          <ac:chgData name="Agnė Norutė" userId="abbf6566-c25d-4c64-8faf-60ceb9761b07" providerId="ADAL" clId="{5F14E1BC-46E0-47BA-9E66-2395816ABB98}" dt="2023-03-14T12:56:34.625" v="3767" actId="20577"/>
          <ac:spMkLst>
            <pc:docMk/>
            <pc:sldMk cId="1352537957" sldId="2117"/>
            <ac:spMk id="4" creationId="{66BC8C4B-7DB6-95F5-115B-C3BFA238F04F}"/>
          </ac:spMkLst>
        </pc:spChg>
        <pc:graphicFrameChg chg="add mod modGraphic">
          <ac:chgData name="Agnė Norutė" userId="abbf6566-c25d-4c64-8faf-60ceb9761b07" providerId="ADAL" clId="{5F14E1BC-46E0-47BA-9E66-2395816ABB98}" dt="2023-03-14T12:56:29.626" v="3758" actId="121"/>
          <ac:graphicFrameMkLst>
            <pc:docMk/>
            <pc:sldMk cId="1352537957" sldId="2117"/>
            <ac:graphicFrameMk id="5" creationId="{BA34217A-38EA-1E57-0057-C97630541EF0}"/>
          </ac:graphicFrameMkLst>
        </pc:graphicFrameChg>
        <pc:picChg chg="add mod">
          <ac:chgData name="Agnė Norutė" userId="abbf6566-c25d-4c64-8faf-60ceb9761b07" providerId="ADAL" clId="{5F14E1BC-46E0-47BA-9E66-2395816ABB98}" dt="2023-03-14T12:45:00.190" v="3458" actId="1076"/>
          <ac:picMkLst>
            <pc:docMk/>
            <pc:sldMk cId="1352537957" sldId="2117"/>
            <ac:picMk id="7" creationId="{FE0AE18D-B2FD-9F0D-4781-D9ACC258EBC5}"/>
          </ac:picMkLst>
        </pc:picChg>
      </pc:sldChg>
      <pc:sldChg chg="addSp delSp modSp add mod">
        <pc:chgData name="Agnė Norutė" userId="abbf6566-c25d-4c64-8faf-60ceb9761b07" providerId="ADAL" clId="{5F14E1BC-46E0-47BA-9E66-2395816ABB98}" dt="2023-03-14T12:55:35.871" v="3722" actId="6549"/>
        <pc:sldMkLst>
          <pc:docMk/>
          <pc:sldMk cId="2010781565" sldId="2118"/>
        </pc:sldMkLst>
        <pc:spChg chg="mod">
          <ac:chgData name="Agnė Norutė" userId="abbf6566-c25d-4c64-8faf-60ceb9761b07" providerId="ADAL" clId="{5F14E1BC-46E0-47BA-9E66-2395816ABB98}" dt="2023-03-14T12:55:35.871" v="3722" actId="6549"/>
          <ac:spMkLst>
            <pc:docMk/>
            <pc:sldMk cId="2010781565" sldId="2118"/>
            <ac:spMk id="4" creationId="{66BC8C4B-7DB6-95F5-115B-C3BFA238F04F}"/>
          </ac:spMkLst>
        </pc:spChg>
        <pc:graphicFrameChg chg="mod modGraphic">
          <ac:chgData name="Agnė Norutė" userId="abbf6566-c25d-4c64-8faf-60ceb9761b07" providerId="ADAL" clId="{5F14E1BC-46E0-47BA-9E66-2395816ABB98}" dt="2023-03-14T12:54:16.376" v="3618" actId="121"/>
          <ac:graphicFrameMkLst>
            <pc:docMk/>
            <pc:sldMk cId="2010781565" sldId="2118"/>
            <ac:graphicFrameMk id="5" creationId="{BA34217A-38EA-1E57-0057-C97630541EF0}"/>
          </ac:graphicFrameMkLst>
        </pc:graphicFrameChg>
        <pc:picChg chg="add mod modCrop">
          <ac:chgData name="Agnė Norutė" userId="abbf6566-c25d-4c64-8faf-60ceb9761b07" providerId="ADAL" clId="{5F14E1BC-46E0-47BA-9E66-2395816ABB98}" dt="2023-03-14T12:44:35.859" v="3453" actId="1076"/>
          <ac:picMkLst>
            <pc:docMk/>
            <pc:sldMk cId="2010781565" sldId="2118"/>
            <ac:picMk id="3" creationId="{621844C9-00C3-76D8-E780-A62397CE7750}"/>
          </ac:picMkLst>
        </pc:picChg>
        <pc:picChg chg="del">
          <ac:chgData name="Agnė Norutė" userId="abbf6566-c25d-4c64-8faf-60ceb9761b07" providerId="ADAL" clId="{5F14E1BC-46E0-47BA-9E66-2395816ABB98}" dt="2023-03-14T12:43:12.563" v="3436" actId="478"/>
          <ac:picMkLst>
            <pc:docMk/>
            <pc:sldMk cId="2010781565" sldId="2118"/>
            <ac:picMk id="7" creationId="{FE0AE18D-B2FD-9F0D-4781-D9ACC258EBC5}"/>
          </ac:picMkLst>
        </pc:picChg>
      </pc:sldChg>
      <pc:sldChg chg="addSp delSp modSp add mod">
        <pc:chgData name="Agnė Norutė" userId="abbf6566-c25d-4c64-8faf-60ceb9761b07" providerId="ADAL" clId="{5F14E1BC-46E0-47BA-9E66-2395816ABB98}" dt="2023-03-14T12:55:26.512" v="3713" actId="20577"/>
        <pc:sldMkLst>
          <pc:docMk/>
          <pc:sldMk cId="1707105386" sldId="2119"/>
        </pc:sldMkLst>
        <pc:spChg chg="mod">
          <ac:chgData name="Agnė Norutė" userId="abbf6566-c25d-4c64-8faf-60ceb9761b07" providerId="ADAL" clId="{5F14E1BC-46E0-47BA-9E66-2395816ABB98}" dt="2023-03-14T12:55:26.512" v="3713" actId="20577"/>
          <ac:spMkLst>
            <pc:docMk/>
            <pc:sldMk cId="1707105386" sldId="2119"/>
            <ac:spMk id="4" creationId="{66BC8C4B-7DB6-95F5-115B-C3BFA238F04F}"/>
          </ac:spMkLst>
        </pc:spChg>
        <pc:graphicFrameChg chg="mod modGraphic">
          <ac:chgData name="Agnė Norutė" userId="abbf6566-c25d-4c64-8faf-60ceb9761b07" providerId="ADAL" clId="{5F14E1BC-46E0-47BA-9E66-2395816ABB98}" dt="2023-03-14T12:55:17.840" v="3690" actId="113"/>
          <ac:graphicFrameMkLst>
            <pc:docMk/>
            <pc:sldMk cId="1707105386" sldId="2119"/>
            <ac:graphicFrameMk id="5" creationId="{BA34217A-38EA-1E57-0057-C97630541EF0}"/>
          </ac:graphicFrameMkLst>
        </pc:graphicFrameChg>
        <pc:picChg chg="add mod modCrop">
          <ac:chgData name="Agnė Norutė" userId="abbf6566-c25d-4c64-8faf-60ceb9761b07" providerId="ADAL" clId="{5F14E1BC-46E0-47BA-9E66-2395816ABB98}" dt="2023-03-14T12:46:03.481" v="3488" actId="1076"/>
          <ac:picMkLst>
            <pc:docMk/>
            <pc:sldMk cId="1707105386" sldId="2119"/>
            <ac:picMk id="3" creationId="{98486DE2-A6B2-7F92-628D-4E24C47C5090}"/>
          </ac:picMkLst>
        </pc:picChg>
        <pc:picChg chg="del">
          <ac:chgData name="Agnė Norutė" userId="abbf6566-c25d-4c64-8faf-60ceb9761b07" providerId="ADAL" clId="{5F14E1BC-46E0-47BA-9E66-2395816ABB98}" dt="2023-03-14T12:45:39.416" v="3483" actId="478"/>
          <ac:picMkLst>
            <pc:docMk/>
            <pc:sldMk cId="1707105386" sldId="2119"/>
            <ac:picMk id="7" creationId="{FE0AE18D-B2FD-9F0D-4781-D9ACC258EBC5}"/>
          </ac:picMkLst>
        </pc:picChg>
      </pc:sldChg>
      <pc:sldChg chg="addSp delSp modSp new mod">
        <pc:chgData name="Agnė Norutė" userId="abbf6566-c25d-4c64-8faf-60ceb9761b07" providerId="ADAL" clId="{5F14E1BC-46E0-47BA-9E66-2395816ABB98}" dt="2023-03-14T14:00:25.965" v="4883" actId="1076"/>
        <pc:sldMkLst>
          <pc:docMk/>
          <pc:sldMk cId="644025313" sldId="2120"/>
        </pc:sldMkLst>
        <pc:spChg chg="del">
          <ac:chgData name="Agnė Norutė" userId="abbf6566-c25d-4c64-8faf-60ceb9761b07" providerId="ADAL" clId="{5F14E1BC-46E0-47BA-9E66-2395816ABB98}" dt="2023-03-14T12:56:57.564" v="3776" actId="478"/>
          <ac:spMkLst>
            <pc:docMk/>
            <pc:sldMk cId="644025313" sldId="2120"/>
            <ac:spMk id="2" creationId="{BE817C77-1C3F-F4D5-AD6D-2A3A5D20851A}"/>
          </ac:spMkLst>
        </pc:spChg>
        <pc:spChg chg="del mod">
          <ac:chgData name="Agnė Norutė" userId="abbf6566-c25d-4c64-8faf-60ceb9761b07" providerId="ADAL" clId="{5F14E1BC-46E0-47BA-9E66-2395816ABB98}" dt="2023-03-14T12:57:11.348" v="3786" actId="3680"/>
          <ac:spMkLst>
            <pc:docMk/>
            <pc:sldMk cId="644025313" sldId="2120"/>
            <ac:spMk id="3" creationId="{96AD8050-5DD7-3C6F-F6B4-2A506159A65B}"/>
          </ac:spMkLst>
        </pc:spChg>
        <pc:spChg chg="add mod">
          <ac:chgData name="Agnė Norutė" userId="abbf6566-c25d-4c64-8faf-60ceb9761b07" providerId="ADAL" clId="{5F14E1BC-46E0-47BA-9E66-2395816ABB98}" dt="2023-03-14T12:56:54.736" v="3775" actId="20577"/>
          <ac:spMkLst>
            <pc:docMk/>
            <pc:sldMk cId="644025313" sldId="2120"/>
            <ac:spMk id="4" creationId="{DE5ABD78-CA5E-0CDA-EAF6-E82F4E4AE0A8}"/>
          </ac:spMkLst>
        </pc:spChg>
        <pc:spChg chg="add mod">
          <ac:chgData name="Agnė Norutė" userId="abbf6566-c25d-4c64-8faf-60ceb9761b07" providerId="ADAL" clId="{5F14E1BC-46E0-47BA-9E66-2395816ABB98}" dt="2023-03-14T14:00:20.010" v="4881" actId="14100"/>
          <ac:spMkLst>
            <pc:docMk/>
            <pc:sldMk cId="644025313" sldId="2120"/>
            <ac:spMk id="7" creationId="{6E09DA51-74F9-2600-DB80-217677BA3AC0}"/>
          </ac:spMkLst>
        </pc:spChg>
        <pc:graphicFrameChg chg="add mod ord modGraphic">
          <ac:chgData name="Agnė Norutė" userId="abbf6566-c25d-4c64-8faf-60ceb9761b07" providerId="ADAL" clId="{5F14E1BC-46E0-47BA-9E66-2395816ABB98}" dt="2023-03-14T14:00:25.965" v="4883" actId="1076"/>
          <ac:graphicFrameMkLst>
            <pc:docMk/>
            <pc:sldMk cId="644025313" sldId="2120"/>
            <ac:graphicFrameMk id="5" creationId="{B56646A1-260C-6495-9DD4-E5CE264F74D6}"/>
          </ac:graphicFrameMkLst>
        </pc:graphicFrameChg>
      </pc:sldChg>
      <pc:sldChg chg="modSp add mod">
        <pc:chgData name="Agnė Norutė" userId="abbf6566-c25d-4c64-8faf-60ceb9761b07" providerId="ADAL" clId="{5F14E1BC-46E0-47BA-9E66-2395816ABB98}" dt="2023-03-14T13:46:49.290" v="4797" actId="20577"/>
        <pc:sldMkLst>
          <pc:docMk/>
          <pc:sldMk cId="3935412641" sldId="2121"/>
        </pc:sldMkLst>
        <pc:spChg chg="mod">
          <ac:chgData name="Agnė Norutė" userId="abbf6566-c25d-4c64-8faf-60ceb9761b07" providerId="ADAL" clId="{5F14E1BC-46E0-47BA-9E66-2395816ABB98}" dt="2023-03-14T13:46:49.290" v="4797" actId="20577"/>
          <ac:spMkLst>
            <pc:docMk/>
            <pc:sldMk cId="3935412641" sldId="2121"/>
            <ac:spMk id="3" creationId="{7451233C-C4A6-FB2E-39D2-83A2B59A9A26}"/>
          </ac:spMkLst>
        </pc:spChg>
        <pc:spChg chg="mod">
          <ac:chgData name="Agnė Norutė" userId="abbf6566-c25d-4c64-8faf-60ceb9761b07" providerId="ADAL" clId="{5F14E1BC-46E0-47BA-9E66-2395816ABB98}" dt="2023-03-14T13:32:41.727" v="4571" actId="20577"/>
          <ac:spMkLst>
            <pc:docMk/>
            <pc:sldMk cId="3935412641" sldId="2121"/>
            <ac:spMk id="4" creationId="{5C154BBD-B4CB-889B-D8D5-F7CE83BA8CC1}"/>
          </ac:spMkLst>
        </pc:spChg>
      </pc:sldChg>
      <pc:sldChg chg="addSp delSp modSp add mod">
        <pc:chgData name="Agnė Norutė" userId="abbf6566-c25d-4c64-8faf-60ceb9761b07" providerId="ADAL" clId="{5F14E1BC-46E0-47BA-9E66-2395816ABB98}" dt="2023-03-14T13:55:02.369" v="4814" actId="14100"/>
        <pc:sldMkLst>
          <pc:docMk/>
          <pc:sldMk cId="2480216337" sldId="2122"/>
        </pc:sldMkLst>
        <pc:spChg chg="mod">
          <ac:chgData name="Agnė Norutė" userId="abbf6566-c25d-4c64-8faf-60ceb9761b07" providerId="ADAL" clId="{5F14E1BC-46E0-47BA-9E66-2395816ABB98}" dt="2023-03-14T13:55:02.369" v="4814" actId="14100"/>
          <ac:spMkLst>
            <pc:docMk/>
            <pc:sldMk cId="2480216337" sldId="2122"/>
            <ac:spMk id="3" creationId="{7451233C-C4A6-FB2E-39D2-83A2B59A9A26}"/>
          </ac:spMkLst>
        </pc:spChg>
        <pc:spChg chg="mod">
          <ac:chgData name="Agnė Norutė" userId="abbf6566-c25d-4c64-8faf-60ceb9761b07" providerId="ADAL" clId="{5F14E1BC-46E0-47BA-9E66-2395816ABB98}" dt="2023-03-14T13:32:35.562" v="4566" actId="20577"/>
          <ac:spMkLst>
            <pc:docMk/>
            <pc:sldMk cId="2480216337" sldId="2122"/>
            <ac:spMk id="4" creationId="{5C154BBD-B4CB-889B-D8D5-F7CE83BA8CC1}"/>
          </ac:spMkLst>
        </pc:spChg>
        <pc:picChg chg="add del mod">
          <ac:chgData name="Agnė Norutė" userId="abbf6566-c25d-4c64-8faf-60ceb9761b07" providerId="ADAL" clId="{5F14E1BC-46E0-47BA-9E66-2395816ABB98}" dt="2023-03-14T13:52:53.690" v="4812" actId="478"/>
          <ac:picMkLst>
            <pc:docMk/>
            <pc:sldMk cId="2480216337" sldId="2122"/>
            <ac:picMk id="5" creationId="{6C5FB5E4-9577-1F16-2267-DD03872A0B27}"/>
          </ac:picMkLst>
        </pc:picChg>
        <pc:picChg chg="add del mod">
          <ac:chgData name="Agnė Norutė" userId="abbf6566-c25d-4c64-8faf-60ceb9761b07" providerId="ADAL" clId="{5F14E1BC-46E0-47BA-9E66-2395816ABB98}" dt="2023-03-14T13:52:52.948" v="4811" actId="478"/>
          <ac:picMkLst>
            <pc:docMk/>
            <pc:sldMk cId="2480216337" sldId="2122"/>
            <ac:picMk id="7" creationId="{6853EB14-9656-289A-78B1-45A1D9D7EB65}"/>
          </ac:picMkLst>
        </pc:picChg>
      </pc:sldChg>
      <pc:sldChg chg="addSp delSp modSp new mod">
        <pc:chgData name="Agnė Norutė" userId="abbf6566-c25d-4c64-8faf-60ceb9761b07" providerId="ADAL" clId="{5F14E1BC-46E0-47BA-9E66-2395816ABB98}" dt="2023-03-15T06:32:11.708" v="4993" actId="1076"/>
        <pc:sldMkLst>
          <pc:docMk/>
          <pc:sldMk cId="3187750238" sldId="2123"/>
        </pc:sldMkLst>
        <pc:spChg chg="del">
          <ac:chgData name="Agnė Norutė" userId="abbf6566-c25d-4c64-8faf-60ceb9761b07" providerId="ADAL" clId="{5F14E1BC-46E0-47BA-9E66-2395816ABB98}" dt="2023-03-14T14:21:17.019" v="4886" actId="478"/>
          <ac:spMkLst>
            <pc:docMk/>
            <pc:sldMk cId="3187750238" sldId="2123"/>
            <ac:spMk id="2" creationId="{DDD93495-0470-F95B-39F2-1485F810C01D}"/>
          </ac:spMkLst>
        </pc:spChg>
        <pc:spChg chg="mod">
          <ac:chgData name="Agnė Norutė" userId="abbf6566-c25d-4c64-8faf-60ceb9761b07" providerId="ADAL" clId="{5F14E1BC-46E0-47BA-9E66-2395816ABB98}" dt="2023-03-15T06:32:11.708" v="4993" actId="1076"/>
          <ac:spMkLst>
            <pc:docMk/>
            <pc:sldMk cId="3187750238" sldId="2123"/>
            <ac:spMk id="3" creationId="{EF2AA707-7AAD-8FCF-FC95-694D121DD39A}"/>
          </ac:spMkLst>
        </pc:spChg>
        <pc:spChg chg="add mod">
          <ac:chgData name="Agnė Norutė" userId="abbf6566-c25d-4c64-8faf-60ceb9761b07" providerId="ADAL" clId="{5F14E1BC-46E0-47BA-9E66-2395816ABB98}" dt="2023-03-14T14:26:54.532" v="4935" actId="20577"/>
          <ac:spMkLst>
            <pc:docMk/>
            <pc:sldMk cId="3187750238" sldId="2123"/>
            <ac:spMk id="4" creationId="{67CA9D88-E734-C020-5A23-4B352CF152BA}"/>
          </ac:spMkLst>
        </pc:spChg>
      </pc:sldChg>
      <pc:sldChg chg="modSp add mod">
        <pc:chgData name="Agnė Norutė" userId="abbf6566-c25d-4c64-8faf-60ceb9761b07" providerId="ADAL" clId="{5F14E1BC-46E0-47BA-9E66-2395816ABB98}" dt="2023-03-15T06:32:15.349" v="4994" actId="1076"/>
        <pc:sldMkLst>
          <pc:docMk/>
          <pc:sldMk cId="666878990" sldId="2124"/>
        </pc:sldMkLst>
        <pc:spChg chg="mod">
          <ac:chgData name="Agnė Norutė" userId="abbf6566-c25d-4c64-8faf-60ceb9761b07" providerId="ADAL" clId="{5F14E1BC-46E0-47BA-9E66-2395816ABB98}" dt="2023-03-15T06:32:15.349" v="4994" actId="1076"/>
          <ac:spMkLst>
            <pc:docMk/>
            <pc:sldMk cId="666878990" sldId="2124"/>
            <ac:spMk id="3" creationId="{EF2AA707-7AAD-8FCF-FC95-694D121DD39A}"/>
          </ac:spMkLst>
        </pc:spChg>
        <pc:spChg chg="mod">
          <ac:chgData name="Agnė Norutė" userId="abbf6566-c25d-4c64-8faf-60ceb9761b07" providerId="ADAL" clId="{5F14E1BC-46E0-47BA-9E66-2395816ABB98}" dt="2023-03-14T14:26:58.897" v="4939" actId="20577"/>
          <ac:spMkLst>
            <pc:docMk/>
            <pc:sldMk cId="666878990" sldId="2124"/>
            <ac:spMk id="4" creationId="{67CA9D88-E734-C020-5A23-4B352CF152BA}"/>
          </ac:spMkLst>
        </pc:spChg>
      </pc:sldChg>
      <pc:sldChg chg="addSp delSp modSp mod">
        <pc:chgData name="Agnė Norutė" userId="abbf6566-c25d-4c64-8faf-60ceb9761b07" providerId="ADAL" clId="{5F14E1BC-46E0-47BA-9E66-2395816ABB98}" dt="2023-03-15T06:17:48.578" v="4992" actId="20577"/>
        <pc:sldMkLst>
          <pc:docMk/>
          <pc:sldMk cId="1951103247" sldId="2129"/>
        </pc:sldMkLst>
        <pc:spChg chg="mod">
          <ac:chgData name="Agnė Norutė" userId="abbf6566-c25d-4c64-8faf-60ceb9761b07" providerId="ADAL" clId="{5F14E1BC-46E0-47BA-9E66-2395816ABB98}" dt="2023-03-15T06:16:39.025" v="4989" actId="113"/>
          <ac:spMkLst>
            <pc:docMk/>
            <pc:sldMk cId="1951103247" sldId="2129"/>
            <ac:spMk id="3" creationId="{7451233C-C4A6-FB2E-39D2-83A2B59A9A26}"/>
          </ac:spMkLst>
        </pc:spChg>
        <pc:spChg chg="mod">
          <ac:chgData name="Agnė Norutė" userId="abbf6566-c25d-4c64-8faf-60ceb9761b07" providerId="ADAL" clId="{5F14E1BC-46E0-47BA-9E66-2395816ABB98}" dt="2023-03-15T06:17:48.578" v="4992" actId="20577"/>
          <ac:spMkLst>
            <pc:docMk/>
            <pc:sldMk cId="1951103247" sldId="2129"/>
            <ac:spMk id="4" creationId="{5C154BBD-B4CB-889B-D8D5-F7CE83BA8CC1}"/>
          </ac:spMkLst>
        </pc:spChg>
        <pc:spChg chg="add del">
          <ac:chgData name="Agnė Norutė" userId="abbf6566-c25d-4c64-8faf-60ceb9761b07" providerId="ADAL" clId="{5F14E1BC-46E0-47BA-9E66-2395816ABB98}" dt="2023-03-15T06:15:44.856" v="4979" actId="22"/>
          <ac:spMkLst>
            <pc:docMk/>
            <pc:sldMk cId="1951103247" sldId="2129"/>
            <ac:spMk id="5" creationId="{4A2C1BC0-965A-A32C-7F97-46033A60D6D3}"/>
          </ac:spMkLst>
        </pc:spChg>
        <pc:picChg chg="mod">
          <ac:chgData name="Agnė Norutė" userId="abbf6566-c25d-4c64-8faf-60ceb9761b07" providerId="ADAL" clId="{5F14E1BC-46E0-47BA-9E66-2395816ABB98}" dt="2023-03-15T06:16:51.559" v="4990" actId="1076"/>
          <ac:picMkLst>
            <pc:docMk/>
            <pc:sldMk cId="1951103247" sldId="2129"/>
            <ac:picMk id="7" creationId="{2F8BA3BC-3CC1-A498-6807-2E86A95695C6}"/>
          </ac:picMkLst>
        </pc:picChg>
      </pc:sldChg>
    </pc:docChg>
  </pc:docChgLst>
  <pc:docChgLst>
    <pc:chgData name="Jurgita Mitrulevičienė" userId="14553fdb-0a76-4b2e-9d25-f65ffe1080c9" providerId="ADAL" clId="{DCD207F0-5DB6-4A25-8488-A53A4E0EBF63}"/>
    <pc:docChg chg="custSel addSld delSld modSld sldOrd">
      <pc:chgData name="Jurgita Mitrulevičienė" userId="14553fdb-0a76-4b2e-9d25-f65ffe1080c9" providerId="ADAL" clId="{DCD207F0-5DB6-4A25-8488-A53A4E0EBF63}" dt="2023-07-18T10:54:19.824" v="700" actId="20577"/>
      <pc:docMkLst>
        <pc:docMk/>
      </pc:docMkLst>
      <pc:sldChg chg="modSp mod">
        <pc:chgData name="Jurgita Mitrulevičienė" userId="14553fdb-0a76-4b2e-9d25-f65ffe1080c9" providerId="ADAL" clId="{DCD207F0-5DB6-4A25-8488-A53A4E0EBF63}" dt="2023-07-18T10:54:19.824" v="700" actId="20577"/>
        <pc:sldMkLst>
          <pc:docMk/>
          <pc:sldMk cId="0" sldId="264"/>
        </pc:sldMkLst>
        <pc:spChg chg="mod">
          <ac:chgData name="Jurgita Mitrulevičienė" userId="14553fdb-0a76-4b2e-9d25-f65ffe1080c9" providerId="ADAL" clId="{DCD207F0-5DB6-4A25-8488-A53A4E0EBF63}" dt="2023-07-18T10:54:19.824" v="700" actId="20577"/>
          <ac:spMkLst>
            <pc:docMk/>
            <pc:sldMk cId="0" sldId="264"/>
            <ac:spMk id="2" creationId="{00000000-0000-0000-0000-000000000000}"/>
          </ac:spMkLst>
        </pc:spChg>
      </pc:sldChg>
      <pc:sldChg chg="del">
        <pc:chgData name="Jurgita Mitrulevičienė" userId="14553fdb-0a76-4b2e-9d25-f65ffe1080c9" providerId="ADAL" clId="{DCD207F0-5DB6-4A25-8488-A53A4E0EBF63}" dt="2023-07-17T11:35:07.524" v="304" actId="47"/>
        <pc:sldMkLst>
          <pc:docMk/>
          <pc:sldMk cId="3555620541" sldId="2115"/>
        </pc:sldMkLst>
      </pc:sldChg>
      <pc:sldChg chg="del">
        <pc:chgData name="Jurgita Mitrulevičienė" userId="14553fdb-0a76-4b2e-9d25-f65ffe1080c9" providerId="ADAL" clId="{DCD207F0-5DB6-4A25-8488-A53A4E0EBF63}" dt="2023-07-17T11:36:08.958" v="309" actId="47"/>
        <pc:sldMkLst>
          <pc:docMk/>
          <pc:sldMk cId="4246884026" sldId="2117"/>
        </pc:sldMkLst>
      </pc:sldChg>
      <pc:sldChg chg="del">
        <pc:chgData name="Jurgita Mitrulevičienė" userId="14553fdb-0a76-4b2e-9d25-f65ffe1080c9" providerId="ADAL" clId="{DCD207F0-5DB6-4A25-8488-A53A4E0EBF63}" dt="2023-07-17T11:36:07.944" v="308" actId="47"/>
        <pc:sldMkLst>
          <pc:docMk/>
          <pc:sldMk cId="4232188268" sldId="2118"/>
        </pc:sldMkLst>
      </pc:sldChg>
      <pc:sldChg chg="del">
        <pc:chgData name="Jurgita Mitrulevičienė" userId="14553fdb-0a76-4b2e-9d25-f65ffe1080c9" providerId="ADAL" clId="{DCD207F0-5DB6-4A25-8488-A53A4E0EBF63}" dt="2023-07-17T11:36:05.685" v="307" actId="47"/>
        <pc:sldMkLst>
          <pc:docMk/>
          <pc:sldMk cId="3585862043" sldId="2119"/>
        </pc:sldMkLst>
      </pc:sldChg>
      <pc:sldChg chg="del">
        <pc:chgData name="Jurgita Mitrulevičienė" userId="14553fdb-0a76-4b2e-9d25-f65ffe1080c9" providerId="ADAL" clId="{DCD207F0-5DB6-4A25-8488-A53A4E0EBF63}" dt="2023-07-17T11:30:12.756" v="298" actId="47"/>
        <pc:sldMkLst>
          <pc:docMk/>
          <pc:sldMk cId="3640442832" sldId="2125"/>
        </pc:sldMkLst>
      </pc:sldChg>
      <pc:sldChg chg="del">
        <pc:chgData name="Jurgita Mitrulevičienė" userId="14553fdb-0a76-4b2e-9d25-f65ffe1080c9" providerId="ADAL" clId="{DCD207F0-5DB6-4A25-8488-A53A4E0EBF63}" dt="2023-07-17T11:36:16.365" v="310" actId="47"/>
        <pc:sldMkLst>
          <pc:docMk/>
          <pc:sldMk cId="363014387" sldId="2132"/>
        </pc:sldMkLst>
      </pc:sldChg>
      <pc:sldChg chg="del">
        <pc:chgData name="Jurgita Mitrulevičienė" userId="14553fdb-0a76-4b2e-9d25-f65ffe1080c9" providerId="ADAL" clId="{DCD207F0-5DB6-4A25-8488-A53A4E0EBF63}" dt="2023-07-17T11:30:10.226" v="297" actId="47"/>
        <pc:sldMkLst>
          <pc:docMk/>
          <pc:sldMk cId="1900993539" sldId="2133"/>
        </pc:sldMkLst>
      </pc:sldChg>
      <pc:sldChg chg="modSp mod">
        <pc:chgData name="Jurgita Mitrulevičienė" userId="14553fdb-0a76-4b2e-9d25-f65ffe1080c9" providerId="ADAL" clId="{DCD207F0-5DB6-4A25-8488-A53A4E0EBF63}" dt="2023-07-17T13:24:12.476" v="698" actId="20577"/>
        <pc:sldMkLst>
          <pc:docMk/>
          <pc:sldMk cId="2494050420" sldId="2134"/>
        </pc:sldMkLst>
        <pc:spChg chg="mod">
          <ac:chgData name="Jurgita Mitrulevičienė" userId="14553fdb-0a76-4b2e-9d25-f65ffe1080c9" providerId="ADAL" clId="{DCD207F0-5DB6-4A25-8488-A53A4E0EBF63}" dt="2023-07-17T11:28:44.866" v="290" actId="14100"/>
          <ac:spMkLst>
            <pc:docMk/>
            <pc:sldMk cId="2494050420" sldId="2134"/>
            <ac:spMk id="3" creationId="{7451233C-C4A6-FB2E-39D2-83A2B59A9A26}"/>
          </ac:spMkLst>
        </pc:spChg>
        <pc:spChg chg="mod">
          <ac:chgData name="Jurgita Mitrulevičienė" userId="14553fdb-0a76-4b2e-9d25-f65ffe1080c9" providerId="ADAL" clId="{DCD207F0-5DB6-4A25-8488-A53A4E0EBF63}" dt="2023-07-17T13:24:12.476" v="698" actId="20577"/>
          <ac:spMkLst>
            <pc:docMk/>
            <pc:sldMk cId="2494050420" sldId="2134"/>
            <ac:spMk id="4" creationId="{5C154BBD-B4CB-889B-D8D5-F7CE83BA8CC1}"/>
          </ac:spMkLst>
        </pc:spChg>
      </pc:sldChg>
      <pc:sldChg chg="del">
        <pc:chgData name="Jurgita Mitrulevičienė" userId="14553fdb-0a76-4b2e-9d25-f65ffe1080c9" providerId="ADAL" clId="{DCD207F0-5DB6-4A25-8488-A53A4E0EBF63}" dt="2023-07-17T11:35:46.803" v="306" actId="47"/>
        <pc:sldMkLst>
          <pc:docMk/>
          <pc:sldMk cId="1376739037" sldId="2136"/>
        </pc:sldMkLst>
      </pc:sldChg>
      <pc:sldChg chg="del">
        <pc:chgData name="Jurgita Mitrulevičienė" userId="14553fdb-0a76-4b2e-9d25-f65ffe1080c9" providerId="ADAL" clId="{DCD207F0-5DB6-4A25-8488-A53A4E0EBF63}" dt="2023-07-17T11:34:49.639" v="300" actId="47"/>
        <pc:sldMkLst>
          <pc:docMk/>
          <pc:sldMk cId="3370006122" sldId="2137"/>
        </pc:sldMkLst>
      </pc:sldChg>
      <pc:sldChg chg="del">
        <pc:chgData name="Jurgita Mitrulevičienė" userId="14553fdb-0a76-4b2e-9d25-f65ffe1080c9" providerId="ADAL" clId="{DCD207F0-5DB6-4A25-8488-A53A4E0EBF63}" dt="2023-07-17T11:35:09.732" v="305" actId="47"/>
        <pc:sldMkLst>
          <pc:docMk/>
          <pc:sldMk cId="2655243292" sldId="2138"/>
        </pc:sldMkLst>
      </pc:sldChg>
      <pc:sldChg chg="del">
        <pc:chgData name="Jurgita Mitrulevičienė" userId="14553fdb-0a76-4b2e-9d25-f65ffe1080c9" providerId="ADAL" clId="{DCD207F0-5DB6-4A25-8488-A53A4E0EBF63}" dt="2023-07-17T11:35:04.164" v="303" actId="47"/>
        <pc:sldMkLst>
          <pc:docMk/>
          <pc:sldMk cId="3317851735" sldId="2139"/>
        </pc:sldMkLst>
      </pc:sldChg>
      <pc:sldChg chg="del">
        <pc:chgData name="Jurgita Mitrulevičienė" userId="14553fdb-0a76-4b2e-9d25-f65ffe1080c9" providerId="ADAL" clId="{DCD207F0-5DB6-4A25-8488-A53A4E0EBF63}" dt="2023-07-17T11:35:01.771" v="302" actId="47"/>
        <pc:sldMkLst>
          <pc:docMk/>
          <pc:sldMk cId="2203761154" sldId="2140"/>
        </pc:sldMkLst>
      </pc:sldChg>
      <pc:sldChg chg="del">
        <pc:chgData name="Jurgita Mitrulevičienė" userId="14553fdb-0a76-4b2e-9d25-f65ffe1080c9" providerId="ADAL" clId="{DCD207F0-5DB6-4A25-8488-A53A4E0EBF63}" dt="2023-07-17T11:34:57.472" v="301" actId="47"/>
        <pc:sldMkLst>
          <pc:docMk/>
          <pc:sldMk cId="2339662347" sldId="2141"/>
        </pc:sldMkLst>
      </pc:sldChg>
      <pc:sldChg chg="del">
        <pc:chgData name="Jurgita Mitrulevičienė" userId="14553fdb-0a76-4b2e-9d25-f65ffe1080c9" providerId="ADAL" clId="{DCD207F0-5DB6-4A25-8488-A53A4E0EBF63}" dt="2023-07-17T11:36:19.345" v="311" actId="47"/>
        <pc:sldMkLst>
          <pc:docMk/>
          <pc:sldMk cId="2333861849" sldId="2144"/>
        </pc:sldMkLst>
      </pc:sldChg>
      <pc:sldChg chg="modSp mod ord">
        <pc:chgData name="Jurgita Mitrulevičienė" userId="14553fdb-0a76-4b2e-9d25-f65ffe1080c9" providerId="ADAL" clId="{DCD207F0-5DB6-4A25-8488-A53A4E0EBF63}" dt="2023-07-17T11:29:55.077" v="295"/>
        <pc:sldMkLst>
          <pc:docMk/>
          <pc:sldMk cId="165669136" sldId="2145"/>
        </pc:sldMkLst>
        <pc:graphicFrameChg chg="modGraphic">
          <ac:chgData name="Jurgita Mitrulevičienė" userId="14553fdb-0a76-4b2e-9d25-f65ffe1080c9" providerId="ADAL" clId="{DCD207F0-5DB6-4A25-8488-A53A4E0EBF63}" dt="2023-07-17T11:29:38.587" v="291" actId="207"/>
          <ac:graphicFrameMkLst>
            <pc:docMk/>
            <pc:sldMk cId="165669136" sldId="2145"/>
            <ac:graphicFrameMk id="2" creationId="{8E59D96E-E7FF-0230-9DAC-C44AE87EF41C}"/>
          </ac:graphicFrameMkLst>
        </pc:graphicFrameChg>
      </pc:sldChg>
      <pc:sldChg chg="del">
        <pc:chgData name="Jurgita Mitrulevičienė" userId="14553fdb-0a76-4b2e-9d25-f65ffe1080c9" providerId="ADAL" clId="{DCD207F0-5DB6-4A25-8488-A53A4E0EBF63}" dt="2023-07-17T11:30:38.109" v="299" actId="47"/>
        <pc:sldMkLst>
          <pc:docMk/>
          <pc:sldMk cId="1496724637" sldId="2149"/>
        </pc:sldMkLst>
      </pc:sldChg>
      <pc:sldChg chg="addSp modSp add mod">
        <pc:chgData name="Jurgita Mitrulevičienė" userId="14553fdb-0a76-4b2e-9d25-f65ffe1080c9" providerId="ADAL" clId="{DCD207F0-5DB6-4A25-8488-A53A4E0EBF63}" dt="2023-07-17T13:21:09.464" v="502" actId="1076"/>
        <pc:sldMkLst>
          <pc:docMk/>
          <pc:sldMk cId="522198391" sldId="2151"/>
        </pc:sldMkLst>
        <pc:spChg chg="mod">
          <ac:chgData name="Jurgita Mitrulevičienė" userId="14553fdb-0a76-4b2e-9d25-f65ffe1080c9" providerId="ADAL" clId="{DCD207F0-5DB6-4A25-8488-A53A4E0EBF63}" dt="2023-07-17T13:20:54.588" v="500" actId="5793"/>
          <ac:spMkLst>
            <pc:docMk/>
            <pc:sldMk cId="522198391" sldId="2151"/>
            <ac:spMk id="3" creationId="{7451233C-C4A6-FB2E-39D2-83A2B59A9A26}"/>
          </ac:spMkLst>
        </pc:spChg>
        <pc:spChg chg="mod">
          <ac:chgData name="Jurgita Mitrulevičienė" userId="14553fdb-0a76-4b2e-9d25-f65ffe1080c9" providerId="ADAL" clId="{DCD207F0-5DB6-4A25-8488-A53A4E0EBF63}" dt="2023-07-17T13:17:43.432" v="381" actId="20577"/>
          <ac:spMkLst>
            <pc:docMk/>
            <pc:sldMk cId="522198391" sldId="2151"/>
            <ac:spMk id="4" creationId="{5C154BBD-B4CB-889B-D8D5-F7CE83BA8CC1}"/>
          </ac:spMkLst>
        </pc:spChg>
        <pc:graphicFrameChg chg="add mod modGraphic">
          <ac:chgData name="Jurgita Mitrulevičienė" userId="14553fdb-0a76-4b2e-9d25-f65ffe1080c9" providerId="ADAL" clId="{DCD207F0-5DB6-4A25-8488-A53A4E0EBF63}" dt="2023-07-17T13:21:09.464" v="502" actId="1076"/>
          <ac:graphicFrameMkLst>
            <pc:docMk/>
            <pc:sldMk cId="522198391" sldId="2151"/>
            <ac:graphicFrameMk id="2" creationId="{46673B67-45D6-E49C-C057-184A2D467D76}"/>
          </ac:graphicFrameMkLst>
        </pc:graphicFrameChg>
      </pc:sldChg>
      <pc:sldChg chg="addSp delSp modSp add mod">
        <pc:chgData name="Jurgita Mitrulevičienė" userId="14553fdb-0a76-4b2e-9d25-f65ffe1080c9" providerId="ADAL" clId="{DCD207F0-5DB6-4A25-8488-A53A4E0EBF63}" dt="2023-07-17T13:23:46.313" v="678" actId="20577"/>
        <pc:sldMkLst>
          <pc:docMk/>
          <pc:sldMk cId="635454403" sldId="2152"/>
        </pc:sldMkLst>
        <pc:spChg chg="mod">
          <ac:chgData name="Jurgita Mitrulevičienė" userId="14553fdb-0a76-4b2e-9d25-f65ffe1080c9" providerId="ADAL" clId="{DCD207F0-5DB6-4A25-8488-A53A4E0EBF63}" dt="2023-07-17T13:22:17.066" v="504" actId="20577"/>
          <ac:spMkLst>
            <pc:docMk/>
            <pc:sldMk cId="635454403" sldId="2152"/>
            <ac:spMk id="3" creationId="{7451233C-C4A6-FB2E-39D2-83A2B59A9A26}"/>
          </ac:spMkLst>
        </pc:spChg>
        <pc:spChg chg="mod">
          <ac:chgData name="Jurgita Mitrulevičienė" userId="14553fdb-0a76-4b2e-9d25-f65ffe1080c9" providerId="ADAL" clId="{DCD207F0-5DB6-4A25-8488-A53A4E0EBF63}" dt="2023-07-17T13:23:46.313" v="678" actId="20577"/>
          <ac:spMkLst>
            <pc:docMk/>
            <pc:sldMk cId="635454403" sldId="2152"/>
            <ac:spMk id="4" creationId="{5C154BBD-B4CB-889B-D8D5-F7CE83BA8CC1}"/>
          </ac:spMkLst>
        </pc:spChg>
        <pc:spChg chg="add del mod">
          <ac:chgData name="Jurgita Mitrulevičienė" userId="14553fdb-0a76-4b2e-9d25-f65ffe1080c9" providerId="ADAL" clId="{DCD207F0-5DB6-4A25-8488-A53A4E0EBF63}" dt="2023-07-17T13:22:23.746" v="508" actId="1076"/>
          <ac:spMkLst>
            <pc:docMk/>
            <pc:sldMk cId="635454403" sldId="2152"/>
            <ac:spMk id="5" creationId="{00FE47A5-F422-800E-4A18-D021878F4CC3}"/>
          </ac:spMkLst>
        </pc:spChg>
        <pc:spChg chg="add del mod">
          <ac:chgData name="Jurgita Mitrulevičienė" userId="14553fdb-0a76-4b2e-9d25-f65ffe1080c9" providerId="ADAL" clId="{DCD207F0-5DB6-4A25-8488-A53A4E0EBF63}" dt="2023-07-17T13:23:00.671" v="664" actId="478"/>
          <ac:spMkLst>
            <pc:docMk/>
            <pc:sldMk cId="635454403" sldId="2152"/>
            <ac:spMk id="6" creationId="{25BB6EBB-9A5A-CCEA-1402-A3277AF7E9F6}"/>
          </ac:spMkLst>
        </pc:spChg>
        <pc:spChg chg="add del mod">
          <ac:chgData name="Jurgita Mitrulevičienė" userId="14553fdb-0a76-4b2e-9d25-f65ffe1080c9" providerId="ADAL" clId="{DCD207F0-5DB6-4A25-8488-A53A4E0EBF63}" dt="2023-07-17T13:22:52.550" v="662" actId="478"/>
          <ac:spMkLst>
            <pc:docMk/>
            <pc:sldMk cId="635454403" sldId="2152"/>
            <ac:spMk id="7" creationId="{976DAAC9-D08E-4DB7-385A-C42C5C1F3523}"/>
          </ac:spMkLst>
        </pc:spChg>
        <pc:graphicFrameChg chg="add del mod">
          <ac:chgData name="Jurgita Mitrulevičienė" userId="14553fdb-0a76-4b2e-9d25-f65ffe1080c9" providerId="ADAL" clId="{DCD207F0-5DB6-4A25-8488-A53A4E0EBF63}" dt="2023-07-17T13:23:35.913" v="665" actId="478"/>
          <ac:graphicFrameMkLst>
            <pc:docMk/>
            <pc:sldMk cId="635454403" sldId="2152"/>
            <ac:graphicFrameMk id="2" creationId="{58751E3A-3151-937A-4699-F1144E248131}"/>
          </ac:graphicFrameMkLst>
        </pc:graphicFrameChg>
        <pc:picChg chg="add">
          <ac:chgData name="Jurgita Mitrulevičienė" userId="14553fdb-0a76-4b2e-9d25-f65ffe1080c9" providerId="ADAL" clId="{DCD207F0-5DB6-4A25-8488-A53A4E0EBF63}" dt="2023-07-17T13:23:37.170" v="666" actId="22"/>
          <ac:picMkLst>
            <pc:docMk/>
            <pc:sldMk cId="635454403" sldId="2152"/>
            <ac:picMk id="9" creationId="{AF96A378-9D6F-339B-0EFA-F5A799B156F6}"/>
          </ac:picMkLst>
        </pc:picChg>
      </pc:sldChg>
      <pc:sldMasterChg chg="delSldLayout">
        <pc:chgData name="Jurgita Mitrulevičienė" userId="14553fdb-0a76-4b2e-9d25-f65ffe1080c9" providerId="ADAL" clId="{DCD207F0-5DB6-4A25-8488-A53A4E0EBF63}" dt="2023-07-17T11:30:12.756" v="298" actId="47"/>
        <pc:sldMasterMkLst>
          <pc:docMk/>
          <pc:sldMasterMk cId="2285538859" sldId="2147483648"/>
        </pc:sldMasterMkLst>
        <pc:sldLayoutChg chg="del">
          <pc:chgData name="Jurgita Mitrulevičienė" userId="14553fdb-0a76-4b2e-9d25-f65ffe1080c9" providerId="ADAL" clId="{DCD207F0-5DB6-4A25-8488-A53A4E0EBF63}" dt="2023-07-17T11:30:12.756" v="298" actId="47"/>
          <pc:sldLayoutMkLst>
            <pc:docMk/>
            <pc:sldMasterMk cId="2285538859" sldId="2147483648"/>
            <pc:sldLayoutMk cId="3777145061" sldId="2147483661"/>
          </pc:sldLayoutMkLst>
        </pc:sldLayoutChg>
      </pc:sldMasterChg>
    </pc:docChg>
  </pc:docChgLst>
  <pc:docChgLst>
    <pc:chgData name="Jurgita Mitrulevičienė" userId="14553fdb-0a76-4b2e-9d25-f65ffe1080c9" providerId="ADAL" clId="{99F31DE8-F1A3-4129-AC6D-B6C1DD292E7E}"/>
    <pc:docChg chg="undo custSel addSld delSld modSld sldOrd modNotesMaster">
      <pc:chgData name="Jurgita Mitrulevičienė" userId="14553fdb-0a76-4b2e-9d25-f65ffe1080c9" providerId="ADAL" clId="{99F31DE8-F1A3-4129-AC6D-B6C1DD292E7E}" dt="2023-08-17T05:56:41.973" v="891"/>
      <pc:docMkLst>
        <pc:docMk/>
      </pc:docMkLst>
      <pc:sldChg chg="modSp mod">
        <pc:chgData name="Jurgita Mitrulevičienė" userId="14553fdb-0a76-4b2e-9d25-f65ffe1080c9" providerId="ADAL" clId="{99F31DE8-F1A3-4129-AC6D-B6C1DD292E7E}" dt="2023-08-16T14:03:51.495" v="68" actId="20577"/>
        <pc:sldMkLst>
          <pc:docMk/>
          <pc:sldMk cId="0" sldId="264"/>
        </pc:sldMkLst>
        <pc:spChg chg="mod">
          <ac:chgData name="Jurgita Mitrulevičienė" userId="14553fdb-0a76-4b2e-9d25-f65ffe1080c9" providerId="ADAL" clId="{99F31DE8-F1A3-4129-AC6D-B6C1DD292E7E}" dt="2023-08-16T14:03:51.495" v="68" actId="20577"/>
          <ac:spMkLst>
            <pc:docMk/>
            <pc:sldMk cId="0" sldId="264"/>
            <ac:spMk id="2" creationId="{00000000-0000-0000-0000-000000000000}"/>
          </ac:spMkLst>
        </pc:spChg>
      </pc:sldChg>
      <pc:sldChg chg="del">
        <pc:chgData name="Jurgita Mitrulevičienė" userId="14553fdb-0a76-4b2e-9d25-f65ffe1080c9" providerId="ADAL" clId="{99F31DE8-F1A3-4129-AC6D-B6C1DD292E7E}" dt="2023-08-16T14:04:59.361" v="70" actId="47"/>
        <pc:sldMkLst>
          <pc:docMk/>
          <pc:sldMk cId="2494050420" sldId="2134"/>
        </pc:sldMkLst>
      </pc:sldChg>
      <pc:sldChg chg="add">
        <pc:chgData name="Jurgita Mitrulevičienė" userId="14553fdb-0a76-4b2e-9d25-f65ffe1080c9" providerId="ADAL" clId="{99F31DE8-F1A3-4129-AC6D-B6C1DD292E7E}" dt="2023-08-16T14:04:56.846" v="69"/>
        <pc:sldMkLst>
          <pc:docMk/>
          <pc:sldMk cId="1470404650" sldId="2142"/>
        </pc:sldMkLst>
      </pc:sldChg>
      <pc:sldChg chg="modSp add mod ord">
        <pc:chgData name="Jurgita Mitrulevičienė" userId="14553fdb-0a76-4b2e-9d25-f65ffe1080c9" providerId="ADAL" clId="{99F31DE8-F1A3-4129-AC6D-B6C1DD292E7E}" dt="2023-08-17T05:56:00.412" v="890" actId="207"/>
        <pc:sldMkLst>
          <pc:docMk/>
          <pc:sldMk cId="131722865" sldId="2147"/>
        </pc:sldMkLst>
        <pc:spChg chg="mod">
          <ac:chgData name="Jurgita Mitrulevičienė" userId="14553fdb-0a76-4b2e-9d25-f65ffe1080c9" providerId="ADAL" clId="{99F31DE8-F1A3-4129-AC6D-B6C1DD292E7E}" dt="2023-08-17T05:56:00.412" v="890" actId="207"/>
          <ac:spMkLst>
            <pc:docMk/>
            <pc:sldMk cId="131722865" sldId="2147"/>
            <ac:spMk id="3" creationId="{7451233C-C4A6-FB2E-39D2-83A2B59A9A26}"/>
          </ac:spMkLst>
        </pc:spChg>
        <pc:spChg chg="mod">
          <ac:chgData name="Jurgita Mitrulevičienė" userId="14553fdb-0a76-4b2e-9d25-f65ffe1080c9" providerId="ADAL" clId="{99F31DE8-F1A3-4129-AC6D-B6C1DD292E7E}" dt="2023-08-17T05:54:31.093" v="866" actId="20577"/>
          <ac:spMkLst>
            <pc:docMk/>
            <pc:sldMk cId="131722865" sldId="2147"/>
            <ac:spMk id="4" creationId="{5C154BBD-B4CB-889B-D8D5-F7CE83BA8CC1}"/>
          </ac:spMkLst>
        </pc:spChg>
      </pc:sldChg>
      <pc:sldChg chg="del">
        <pc:chgData name="Jurgita Mitrulevičienė" userId="14553fdb-0a76-4b2e-9d25-f65ffe1080c9" providerId="ADAL" clId="{99F31DE8-F1A3-4129-AC6D-B6C1DD292E7E}" dt="2023-08-17T05:55:34.858" v="887" actId="47"/>
        <pc:sldMkLst>
          <pc:docMk/>
          <pc:sldMk cId="1117633424" sldId="2150"/>
        </pc:sldMkLst>
      </pc:sldChg>
      <pc:sldChg chg="del">
        <pc:chgData name="Jurgita Mitrulevičienė" userId="14553fdb-0a76-4b2e-9d25-f65ffe1080c9" providerId="ADAL" clId="{99F31DE8-F1A3-4129-AC6D-B6C1DD292E7E}" dt="2023-08-17T05:55:31.703" v="885" actId="47"/>
        <pc:sldMkLst>
          <pc:docMk/>
          <pc:sldMk cId="1062585246" sldId="2153"/>
        </pc:sldMkLst>
      </pc:sldChg>
      <pc:sldChg chg="del">
        <pc:chgData name="Jurgita Mitrulevičienė" userId="14553fdb-0a76-4b2e-9d25-f65ffe1080c9" providerId="ADAL" clId="{99F31DE8-F1A3-4129-AC6D-B6C1DD292E7E}" dt="2023-08-17T05:55:32.977" v="886" actId="47"/>
        <pc:sldMkLst>
          <pc:docMk/>
          <pc:sldMk cId="2626250449" sldId="2154"/>
        </pc:sldMkLst>
      </pc:sldChg>
      <pc:sldChg chg="addSp delSp modSp add mod">
        <pc:chgData name="Jurgita Mitrulevičienė" userId="14553fdb-0a76-4b2e-9d25-f65ffe1080c9" providerId="ADAL" clId="{99F31DE8-F1A3-4129-AC6D-B6C1DD292E7E}" dt="2023-08-17T05:54:14.958" v="857" actId="20577"/>
        <pc:sldMkLst>
          <pc:docMk/>
          <pc:sldMk cId="1378565608" sldId="2155"/>
        </pc:sldMkLst>
        <pc:spChg chg="del mod">
          <ac:chgData name="Jurgita Mitrulevičienė" userId="14553fdb-0a76-4b2e-9d25-f65ffe1080c9" providerId="ADAL" clId="{99F31DE8-F1A3-4129-AC6D-B6C1DD292E7E}" dt="2023-08-16T14:10:51.613" v="120"/>
          <ac:spMkLst>
            <pc:docMk/>
            <pc:sldMk cId="1378565608" sldId="2155"/>
            <ac:spMk id="3" creationId="{7451233C-C4A6-FB2E-39D2-83A2B59A9A26}"/>
          </ac:spMkLst>
        </pc:spChg>
        <pc:spChg chg="add del mod">
          <ac:chgData name="Jurgita Mitrulevičienė" userId="14553fdb-0a76-4b2e-9d25-f65ffe1080c9" providerId="ADAL" clId="{99F31DE8-F1A3-4129-AC6D-B6C1DD292E7E}" dt="2023-08-16T14:12:46.210" v="181" actId="1076"/>
          <ac:spMkLst>
            <pc:docMk/>
            <pc:sldMk cId="1378565608" sldId="2155"/>
            <ac:spMk id="4" creationId="{5C154BBD-B4CB-889B-D8D5-F7CE83BA8CC1}"/>
          </ac:spMkLst>
        </pc:spChg>
        <pc:spChg chg="del">
          <ac:chgData name="Jurgita Mitrulevičienė" userId="14553fdb-0a76-4b2e-9d25-f65ffe1080c9" providerId="ADAL" clId="{99F31DE8-F1A3-4129-AC6D-B6C1DD292E7E}" dt="2023-08-16T14:06:57.161" v="77" actId="478"/>
          <ac:spMkLst>
            <pc:docMk/>
            <pc:sldMk cId="1378565608" sldId="2155"/>
            <ac:spMk id="6" creationId="{D5DB8597-7042-AE53-6313-76834AF69501}"/>
          </ac:spMkLst>
        </pc:spChg>
        <pc:spChg chg="add del mod">
          <ac:chgData name="Jurgita Mitrulevičienė" userId="14553fdb-0a76-4b2e-9d25-f65ffe1080c9" providerId="ADAL" clId="{99F31DE8-F1A3-4129-AC6D-B6C1DD292E7E}" dt="2023-08-16T14:11:10.233" v="125" actId="478"/>
          <ac:spMkLst>
            <pc:docMk/>
            <pc:sldMk cId="1378565608" sldId="2155"/>
            <ac:spMk id="9" creationId="{C17798DE-C77E-2E02-F4FE-52F27E3393F7}"/>
          </ac:spMkLst>
        </pc:spChg>
        <pc:spChg chg="add mod">
          <ac:chgData name="Jurgita Mitrulevičienė" userId="14553fdb-0a76-4b2e-9d25-f65ffe1080c9" providerId="ADAL" clId="{99F31DE8-F1A3-4129-AC6D-B6C1DD292E7E}" dt="2023-08-16T14:12:44.356" v="180" actId="113"/>
          <ac:spMkLst>
            <pc:docMk/>
            <pc:sldMk cId="1378565608" sldId="2155"/>
            <ac:spMk id="10" creationId="{FCF585E3-6AD9-ADE2-2437-C0BDF1A4B11E}"/>
          </ac:spMkLst>
        </pc:spChg>
        <pc:spChg chg="add mod">
          <ac:chgData name="Jurgita Mitrulevičienė" userId="14553fdb-0a76-4b2e-9d25-f65ffe1080c9" providerId="ADAL" clId="{99F31DE8-F1A3-4129-AC6D-B6C1DD292E7E}" dt="2023-08-17T05:54:14.958" v="857" actId="20577"/>
          <ac:spMkLst>
            <pc:docMk/>
            <pc:sldMk cId="1378565608" sldId="2155"/>
            <ac:spMk id="11" creationId="{1EE8F88D-73A0-1E8F-85CB-FE3DC82B7967}"/>
          </ac:spMkLst>
        </pc:spChg>
        <pc:graphicFrameChg chg="del">
          <ac:chgData name="Jurgita Mitrulevičienė" userId="14553fdb-0a76-4b2e-9d25-f65ffe1080c9" providerId="ADAL" clId="{99F31DE8-F1A3-4129-AC6D-B6C1DD292E7E}" dt="2023-08-16T14:07:46.368" v="118" actId="478"/>
          <ac:graphicFrameMkLst>
            <pc:docMk/>
            <pc:sldMk cId="1378565608" sldId="2155"/>
            <ac:graphicFrameMk id="2" creationId="{54450BE1-4158-B742-B0E7-E9F59F4FF224}"/>
          </ac:graphicFrameMkLst>
        </pc:graphicFrameChg>
        <pc:graphicFrameChg chg="add mod modGraphic">
          <ac:chgData name="Jurgita Mitrulevičienė" userId="14553fdb-0a76-4b2e-9d25-f65ffe1080c9" providerId="ADAL" clId="{99F31DE8-F1A3-4129-AC6D-B6C1DD292E7E}" dt="2023-08-17T05:51:58.364" v="731" actId="20577"/>
          <ac:graphicFrameMkLst>
            <pc:docMk/>
            <pc:sldMk cId="1378565608" sldId="2155"/>
            <ac:graphicFrameMk id="7" creationId="{22D80100-F368-AA67-A699-C6E4B52674EB}"/>
          </ac:graphicFrameMkLst>
        </pc:graphicFrameChg>
        <pc:graphicFrameChg chg="add del mod modGraphic">
          <ac:chgData name="Jurgita Mitrulevičienė" userId="14553fdb-0a76-4b2e-9d25-f65ffe1080c9" providerId="ADAL" clId="{99F31DE8-F1A3-4129-AC6D-B6C1DD292E7E}" dt="2023-08-17T05:53:47.950" v="834" actId="12"/>
          <ac:graphicFrameMkLst>
            <pc:docMk/>
            <pc:sldMk cId="1378565608" sldId="2155"/>
            <ac:graphicFrameMk id="8" creationId="{1FB16E10-ECDD-5789-1617-EED21BDFAA9E}"/>
          </ac:graphicFrameMkLst>
        </pc:graphicFrameChg>
        <pc:picChg chg="del">
          <ac:chgData name="Jurgita Mitrulevičienė" userId="14553fdb-0a76-4b2e-9d25-f65ffe1080c9" providerId="ADAL" clId="{99F31DE8-F1A3-4129-AC6D-B6C1DD292E7E}" dt="2023-08-16T14:06:51.947" v="76" actId="478"/>
          <ac:picMkLst>
            <pc:docMk/>
            <pc:sldMk cId="1378565608" sldId="2155"/>
            <ac:picMk id="5" creationId="{94EE14F4-AA84-3349-063F-A88F1ECBEB9E}"/>
          </ac:picMkLst>
        </pc:picChg>
      </pc:sldChg>
      <pc:sldChg chg="add del">
        <pc:chgData name="Jurgita Mitrulevičienė" userId="14553fdb-0a76-4b2e-9d25-f65ffe1080c9" providerId="ADAL" clId="{99F31DE8-F1A3-4129-AC6D-B6C1DD292E7E}" dt="2023-08-16T14:05:39.297" v="74"/>
        <pc:sldMkLst>
          <pc:docMk/>
          <pc:sldMk cId="2795161135" sldId="2155"/>
        </pc:sldMkLst>
      </pc:sldChg>
      <pc:sldChg chg="add del">
        <pc:chgData name="Jurgita Mitrulevičienė" userId="14553fdb-0a76-4b2e-9d25-f65ffe1080c9" providerId="ADAL" clId="{99F31DE8-F1A3-4129-AC6D-B6C1DD292E7E}" dt="2023-08-16T14:05:30.426" v="72"/>
        <pc:sldMkLst>
          <pc:docMk/>
          <pc:sldMk cId="3980071355" sldId="2155"/>
        </pc:sldMkLst>
      </pc:sldChg>
      <pc:sldChg chg="add del">
        <pc:chgData name="Jurgita Mitrulevičienė" userId="14553fdb-0a76-4b2e-9d25-f65ffe1080c9" providerId="ADAL" clId="{99F31DE8-F1A3-4129-AC6D-B6C1DD292E7E}" dt="2023-08-16T14:05:39.297" v="74"/>
        <pc:sldMkLst>
          <pc:docMk/>
          <pc:sldMk cId="1310457498" sldId="2156"/>
        </pc:sldMkLst>
      </pc:sldChg>
      <pc:sldChg chg="add del">
        <pc:chgData name="Jurgita Mitrulevičienė" userId="14553fdb-0a76-4b2e-9d25-f65ffe1080c9" providerId="ADAL" clId="{99F31DE8-F1A3-4129-AC6D-B6C1DD292E7E}" dt="2023-08-16T14:05:30.426" v="72"/>
        <pc:sldMkLst>
          <pc:docMk/>
          <pc:sldMk cId="2551697486" sldId="2156"/>
        </pc:sldMkLst>
      </pc:sldChg>
    </pc:docChg>
  </pc:docChgLst>
  <pc:docChgLst>
    <pc:chgData name="Agnė Norutė" userId="abbf6566-c25d-4c64-8faf-60ceb9761b07" providerId="ADAL" clId="{44106B36-01C3-4F7C-8415-3F6A04DA1284}"/>
    <pc:docChg chg="undo custSel addSld modSld">
      <pc:chgData name="Agnė Norutė" userId="abbf6566-c25d-4c64-8faf-60ceb9761b07" providerId="ADAL" clId="{44106B36-01C3-4F7C-8415-3F6A04DA1284}" dt="2023-05-03T07:37:53.125" v="606" actId="20577"/>
      <pc:docMkLst>
        <pc:docMk/>
      </pc:docMkLst>
      <pc:sldChg chg="modSp mod">
        <pc:chgData name="Agnė Norutė" userId="abbf6566-c25d-4c64-8faf-60ceb9761b07" providerId="ADAL" clId="{44106B36-01C3-4F7C-8415-3F6A04DA1284}" dt="2023-05-03T07:37:53.125" v="606" actId="20577"/>
        <pc:sldMkLst>
          <pc:docMk/>
          <pc:sldMk cId="0" sldId="264"/>
        </pc:sldMkLst>
        <pc:spChg chg="mod">
          <ac:chgData name="Agnė Norutė" userId="abbf6566-c25d-4c64-8faf-60ceb9761b07" providerId="ADAL" clId="{44106B36-01C3-4F7C-8415-3F6A04DA1284}" dt="2023-05-03T07:37:53.125" v="606" actId="20577"/>
          <ac:spMkLst>
            <pc:docMk/>
            <pc:sldMk cId="0" sldId="264"/>
            <ac:spMk id="2" creationId="{00000000-0000-0000-0000-000000000000}"/>
          </ac:spMkLst>
        </pc:spChg>
      </pc:sldChg>
      <pc:sldChg chg="modSp mod">
        <pc:chgData name="Agnė Norutė" userId="abbf6566-c25d-4c64-8faf-60ceb9761b07" providerId="ADAL" clId="{44106B36-01C3-4F7C-8415-3F6A04DA1284}" dt="2023-05-03T07:16:00.285" v="569" actId="14100"/>
        <pc:sldMkLst>
          <pc:docMk/>
          <pc:sldMk cId="3555620541" sldId="2115"/>
        </pc:sldMkLst>
        <pc:graphicFrameChg chg="mod modGraphic">
          <ac:chgData name="Agnė Norutė" userId="abbf6566-c25d-4c64-8faf-60ceb9761b07" providerId="ADAL" clId="{44106B36-01C3-4F7C-8415-3F6A04DA1284}" dt="2023-05-03T07:16:00.285" v="569" actId="14100"/>
          <ac:graphicFrameMkLst>
            <pc:docMk/>
            <pc:sldMk cId="3555620541" sldId="2115"/>
            <ac:graphicFrameMk id="8" creationId="{6554AA8B-673E-7C2A-F28B-CEAB66B2CD03}"/>
          </ac:graphicFrameMkLst>
        </pc:graphicFrameChg>
      </pc:sldChg>
      <pc:sldChg chg="modSp">
        <pc:chgData name="Agnė Norutė" userId="abbf6566-c25d-4c64-8faf-60ceb9761b07" providerId="ADAL" clId="{44106B36-01C3-4F7C-8415-3F6A04DA1284}" dt="2023-05-03T06:49:36.187" v="363" actId="20577"/>
        <pc:sldMkLst>
          <pc:docMk/>
          <pc:sldMk cId="3640442832" sldId="2125"/>
        </pc:sldMkLst>
        <pc:graphicFrameChg chg="mod">
          <ac:chgData name="Agnė Norutė" userId="abbf6566-c25d-4c64-8faf-60ceb9761b07" providerId="ADAL" clId="{44106B36-01C3-4F7C-8415-3F6A04DA1284}" dt="2023-05-03T06:49:36.187" v="363" actId="20577"/>
          <ac:graphicFrameMkLst>
            <pc:docMk/>
            <pc:sldMk cId="3640442832" sldId="2125"/>
            <ac:graphicFrameMk id="4" creationId="{B4800A02-15FE-E963-B12F-96B523DDD9C0}"/>
          </ac:graphicFrameMkLst>
        </pc:graphicFrameChg>
      </pc:sldChg>
      <pc:sldChg chg="modSp mod">
        <pc:chgData name="Agnė Norutė" userId="abbf6566-c25d-4c64-8faf-60ceb9761b07" providerId="ADAL" clId="{44106B36-01C3-4F7C-8415-3F6A04DA1284}" dt="2023-05-03T07:37:25.928" v="604" actId="27636"/>
        <pc:sldMkLst>
          <pc:docMk/>
          <pc:sldMk cId="523672764" sldId="2128"/>
        </pc:sldMkLst>
        <pc:spChg chg="mod">
          <ac:chgData name="Agnė Norutė" userId="abbf6566-c25d-4c64-8faf-60ceb9761b07" providerId="ADAL" clId="{44106B36-01C3-4F7C-8415-3F6A04DA1284}" dt="2023-05-03T07:37:25.928" v="604" actId="27636"/>
          <ac:spMkLst>
            <pc:docMk/>
            <pc:sldMk cId="523672764" sldId="2128"/>
            <ac:spMk id="3" creationId="{32EE7548-308F-C735-5118-DE247C355F78}"/>
          </ac:spMkLst>
        </pc:spChg>
      </pc:sldChg>
      <pc:sldChg chg="modSp mod">
        <pc:chgData name="Agnė Norutė" userId="abbf6566-c25d-4c64-8faf-60ceb9761b07" providerId="ADAL" clId="{44106B36-01C3-4F7C-8415-3F6A04DA1284}" dt="2023-05-03T06:56:53.135" v="426" actId="14100"/>
        <pc:sldMkLst>
          <pc:docMk/>
          <pc:sldMk cId="363014387" sldId="2132"/>
        </pc:sldMkLst>
        <pc:spChg chg="mod">
          <ac:chgData name="Agnė Norutė" userId="abbf6566-c25d-4c64-8faf-60ceb9761b07" providerId="ADAL" clId="{44106B36-01C3-4F7C-8415-3F6A04DA1284}" dt="2023-05-03T06:36:31.714" v="186" actId="1076"/>
          <ac:spMkLst>
            <pc:docMk/>
            <pc:sldMk cId="363014387" sldId="2132"/>
            <ac:spMk id="3" creationId="{7451233C-C4A6-FB2E-39D2-83A2B59A9A26}"/>
          </ac:spMkLst>
        </pc:spChg>
        <pc:spChg chg="mod">
          <ac:chgData name="Agnė Norutė" userId="abbf6566-c25d-4c64-8faf-60ceb9761b07" providerId="ADAL" clId="{44106B36-01C3-4F7C-8415-3F6A04DA1284}" dt="2023-05-03T06:35:37.266" v="173" actId="1076"/>
          <ac:spMkLst>
            <pc:docMk/>
            <pc:sldMk cId="363014387" sldId="2132"/>
            <ac:spMk id="5" creationId="{428B3B2B-6CCF-5D6D-A39D-6B79D70DF839}"/>
          </ac:spMkLst>
        </pc:spChg>
        <pc:spChg chg="mod">
          <ac:chgData name="Agnė Norutė" userId="abbf6566-c25d-4c64-8faf-60ceb9761b07" providerId="ADAL" clId="{44106B36-01C3-4F7C-8415-3F6A04DA1284}" dt="2023-05-03T06:35:39.362" v="174" actId="1076"/>
          <ac:spMkLst>
            <pc:docMk/>
            <pc:sldMk cId="363014387" sldId="2132"/>
            <ac:spMk id="6" creationId="{4B0E1F81-6D99-FAA9-42D9-54BD4D34072B}"/>
          </ac:spMkLst>
        </pc:spChg>
        <pc:spChg chg="mod">
          <ac:chgData name="Agnė Norutė" userId="abbf6566-c25d-4c64-8faf-60ceb9761b07" providerId="ADAL" clId="{44106B36-01C3-4F7C-8415-3F6A04DA1284}" dt="2023-05-03T06:35:43.434" v="175" actId="1076"/>
          <ac:spMkLst>
            <pc:docMk/>
            <pc:sldMk cId="363014387" sldId="2132"/>
            <ac:spMk id="7" creationId="{20233B45-618D-EF16-1A05-3E90B013CC69}"/>
          </ac:spMkLst>
        </pc:spChg>
        <pc:spChg chg="mod">
          <ac:chgData name="Agnė Norutė" userId="abbf6566-c25d-4c64-8faf-60ceb9761b07" providerId="ADAL" clId="{44106B36-01C3-4F7C-8415-3F6A04DA1284}" dt="2023-05-03T06:39:30.770" v="205" actId="1076"/>
          <ac:spMkLst>
            <pc:docMk/>
            <pc:sldMk cId="363014387" sldId="2132"/>
            <ac:spMk id="8" creationId="{6A518181-CFF3-AA67-9D3A-68F29C44ED59}"/>
          </ac:spMkLst>
        </pc:spChg>
        <pc:graphicFrameChg chg="mod modGraphic">
          <ac:chgData name="Agnė Norutė" userId="abbf6566-c25d-4c64-8faf-60ceb9761b07" providerId="ADAL" clId="{44106B36-01C3-4F7C-8415-3F6A04DA1284}" dt="2023-05-03T06:56:53.135" v="426" actId="14100"/>
          <ac:graphicFrameMkLst>
            <pc:docMk/>
            <pc:sldMk cId="363014387" sldId="2132"/>
            <ac:graphicFrameMk id="2" creationId="{DD73E644-60D9-1BB8-486E-C6F7AF229ADC}"/>
          </ac:graphicFrameMkLst>
        </pc:graphicFrameChg>
      </pc:sldChg>
      <pc:sldChg chg="addSp delSp modSp mod">
        <pc:chgData name="Agnė Norutė" userId="abbf6566-c25d-4c64-8faf-60ceb9761b07" providerId="ADAL" clId="{44106B36-01C3-4F7C-8415-3F6A04DA1284}" dt="2023-05-03T06:46:46.539" v="345" actId="478"/>
        <pc:sldMkLst>
          <pc:docMk/>
          <pc:sldMk cId="1900993539" sldId="2133"/>
        </pc:sldMkLst>
        <pc:graphicFrameChg chg="mod modGraphic">
          <ac:chgData name="Agnė Norutė" userId="abbf6566-c25d-4c64-8faf-60ceb9761b07" providerId="ADAL" clId="{44106B36-01C3-4F7C-8415-3F6A04DA1284}" dt="2023-05-03T06:45:58.979" v="339" actId="6549"/>
          <ac:graphicFrameMkLst>
            <pc:docMk/>
            <pc:sldMk cId="1900993539" sldId="2133"/>
            <ac:graphicFrameMk id="29" creationId="{02538E48-73A7-7B57-20DC-708227F7057D}"/>
          </ac:graphicFrameMkLst>
        </pc:graphicFrameChg>
        <pc:cxnChg chg="add del mod">
          <ac:chgData name="Agnė Norutė" userId="abbf6566-c25d-4c64-8faf-60ceb9761b07" providerId="ADAL" clId="{44106B36-01C3-4F7C-8415-3F6A04DA1284}" dt="2023-05-03T06:46:46.539" v="345" actId="478"/>
          <ac:cxnSpMkLst>
            <pc:docMk/>
            <pc:sldMk cId="1900993539" sldId="2133"/>
            <ac:cxnSpMk id="5" creationId="{42A2A51E-7836-0357-7CA3-2855504C56BC}"/>
          </ac:cxnSpMkLst>
        </pc:cxnChg>
      </pc:sldChg>
      <pc:sldChg chg="modSp mod">
        <pc:chgData name="Agnė Norutė" userId="abbf6566-c25d-4c64-8faf-60ceb9761b07" providerId="ADAL" clId="{44106B36-01C3-4F7C-8415-3F6A04DA1284}" dt="2023-05-03T06:33:40.831" v="155" actId="20577"/>
        <pc:sldMkLst>
          <pc:docMk/>
          <pc:sldMk cId="2494050420" sldId="2134"/>
        </pc:sldMkLst>
        <pc:spChg chg="mod">
          <ac:chgData name="Agnė Norutė" userId="abbf6566-c25d-4c64-8faf-60ceb9761b07" providerId="ADAL" clId="{44106B36-01C3-4F7C-8415-3F6A04DA1284}" dt="2023-05-03T06:33:40.831" v="155" actId="20577"/>
          <ac:spMkLst>
            <pc:docMk/>
            <pc:sldMk cId="2494050420" sldId="2134"/>
            <ac:spMk id="3" creationId="{7451233C-C4A6-FB2E-39D2-83A2B59A9A26}"/>
          </ac:spMkLst>
        </pc:spChg>
      </pc:sldChg>
      <pc:sldChg chg="modSp mod">
        <pc:chgData name="Agnė Norutė" userId="abbf6566-c25d-4c64-8faf-60ceb9761b07" providerId="ADAL" clId="{44106B36-01C3-4F7C-8415-3F6A04DA1284}" dt="2023-05-03T07:01:52.783" v="478" actId="20577"/>
        <pc:sldMkLst>
          <pc:docMk/>
          <pc:sldMk cId="2562567325" sldId="2135"/>
        </pc:sldMkLst>
        <pc:spChg chg="mod">
          <ac:chgData name="Agnė Norutė" userId="abbf6566-c25d-4c64-8faf-60ceb9761b07" providerId="ADAL" clId="{44106B36-01C3-4F7C-8415-3F6A04DA1284}" dt="2023-05-03T07:00:17.153" v="459" actId="20577"/>
          <ac:spMkLst>
            <pc:docMk/>
            <pc:sldMk cId="2562567325" sldId="2135"/>
            <ac:spMk id="3" creationId="{7451233C-C4A6-FB2E-39D2-83A2B59A9A26}"/>
          </ac:spMkLst>
        </pc:spChg>
        <pc:spChg chg="mod">
          <ac:chgData name="Agnė Norutė" userId="abbf6566-c25d-4c64-8faf-60ceb9761b07" providerId="ADAL" clId="{44106B36-01C3-4F7C-8415-3F6A04DA1284}" dt="2023-05-03T06:58:58.667" v="442" actId="1035"/>
          <ac:spMkLst>
            <pc:docMk/>
            <pc:sldMk cId="2562567325" sldId="2135"/>
            <ac:spMk id="6" creationId="{D5DB8597-7042-AE53-6313-76834AF69501}"/>
          </ac:spMkLst>
        </pc:spChg>
        <pc:graphicFrameChg chg="mod modGraphic">
          <ac:chgData name="Agnė Norutė" userId="abbf6566-c25d-4c64-8faf-60ceb9761b07" providerId="ADAL" clId="{44106B36-01C3-4F7C-8415-3F6A04DA1284}" dt="2023-05-03T07:01:52.783" v="478" actId="20577"/>
          <ac:graphicFrameMkLst>
            <pc:docMk/>
            <pc:sldMk cId="2562567325" sldId="2135"/>
            <ac:graphicFrameMk id="2" creationId="{54450BE1-4158-B742-B0E7-E9F59F4FF224}"/>
          </ac:graphicFrameMkLst>
        </pc:graphicFrameChg>
        <pc:picChg chg="mod">
          <ac:chgData name="Agnė Norutė" userId="abbf6566-c25d-4c64-8faf-60ceb9761b07" providerId="ADAL" clId="{44106B36-01C3-4F7C-8415-3F6A04DA1284}" dt="2023-05-03T06:58:53.535" v="440" actId="1076"/>
          <ac:picMkLst>
            <pc:docMk/>
            <pc:sldMk cId="2562567325" sldId="2135"/>
            <ac:picMk id="5" creationId="{94EE14F4-AA84-3349-063F-A88F1ECBEB9E}"/>
          </ac:picMkLst>
        </pc:picChg>
      </pc:sldChg>
      <pc:sldChg chg="modSp mod">
        <pc:chgData name="Agnė Norutė" userId="abbf6566-c25d-4c64-8faf-60ceb9761b07" providerId="ADAL" clId="{44106B36-01C3-4F7C-8415-3F6A04DA1284}" dt="2023-05-03T07:03:54.156" v="493" actId="255"/>
        <pc:sldMkLst>
          <pc:docMk/>
          <pc:sldMk cId="1376739037" sldId="2136"/>
        </pc:sldMkLst>
        <pc:spChg chg="mod">
          <ac:chgData name="Agnė Norutė" userId="abbf6566-c25d-4c64-8faf-60ceb9761b07" providerId="ADAL" clId="{44106B36-01C3-4F7C-8415-3F6A04DA1284}" dt="2023-05-03T07:03:54.156" v="493" actId="255"/>
          <ac:spMkLst>
            <pc:docMk/>
            <pc:sldMk cId="1376739037" sldId="2136"/>
            <ac:spMk id="3" creationId="{7451233C-C4A6-FB2E-39D2-83A2B59A9A26}"/>
          </ac:spMkLst>
        </pc:spChg>
      </pc:sldChg>
      <pc:sldChg chg="modSp mod">
        <pc:chgData name="Agnė Norutė" userId="abbf6566-c25d-4c64-8faf-60ceb9761b07" providerId="ADAL" clId="{44106B36-01C3-4F7C-8415-3F6A04DA1284}" dt="2023-05-03T07:36:38.902" v="596" actId="20577"/>
        <pc:sldMkLst>
          <pc:docMk/>
          <pc:sldMk cId="3370006122" sldId="2137"/>
        </pc:sldMkLst>
        <pc:spChg chg="mod">
          <ac:chgData name="Agnė Norutė" userId="abbf6566-c25d-4c64-8faf-60ceb9761b07" providerId="ADAL" clId="{44106B36-01C3-4F7C-8415-3F6A04DA1284}" dt="2023-05-03T07:36:38.902" v="596" actId="20577"/>
          <ac:spMkLst>
            <pc:docMk/>
            <pc:sldMk cId="3370006122" sldId="2137"/>
            <ac:spMk id="3" creationId="{7451233C-C4A6-FB2E-39D2-83A2B59A9A26}"/>
          </ac:spMkLst>
        </pc:spChg>
      </pc:sldChg>
      <pc:sldChg chg="modSp mod">
        <pc:chgData name="Agnė Norutė" userId="abbf6566-c25d-4c64-8faf-60ceb9761b07" providerId="ADAL" clId="{44106B36-01C3-4F7C-8415-3F6A04DA1284}" dt="2023-05-03T07:16:03.797" v="570" actId="14100"/>
        <pc:sldMkLst>
          <pc:docMk/>
          <pc:sldMk cId="2655243292" sldId="2138"/>
        </pc:sldMkLst>
        <pc:graphicFrameChg chg="modGraphic">
          <ac:chgData name="Agnė Norutė" userId="abbf6566-c25d-4c64-8faf-60ceb9761b07" providerId="ADAL" clId="{44106B36-01C3-4F7C-8415-3F6A04DA1284}" dt="2023-05-03T07:16:03.797" v="570" actId="14100"/>
          <ac:graphicFrameMkLst>
            <pc:docMk/>
            <pc:sldMk cId="2655243292" sldId="2138"/>
            <ac:graphicFrameMk id="8" creationId="{6554AA8B-673E-7C2A-F28B-CEAB66B2CD03}"/>
          </ac:graphicFrameMkLst>
        </pc:graphicFrameChg>
      </pc:sldChg>
      <pc:sldChg chg="modSp mod">
        <pc:chgData name="Agnė Norutė" userId="abbf6566-c25d-4c64-8faf-60ceb9761b07" providerId="ADAL" clId="{44106B36-01C3-4F7C-8415-3F6A04DA1284}" dt="2023-05-03T07:15:56.381" v="568" actId="14100"/>
        <pc:sldMkLst>
          <pc:docMk/>
          <pc:sldMk cId="3317851735" sldId="2139"/>
        </pc:sldMkLst>
        <pc:graphicFrameChg chg="modGraphic">
          <ac:chgData name="Agnė Norutė" userId="abbf6566-c25d-4c64-8faf-60ceb9761b07" providerId="ADAL" clId="{44106B36-01C3-4F7C-8415-3F6A04DA1284}" dt="2023-05-03T07:15:56.381" v="568" actId="14100"/>
          <ac:graphicFrameMkLst>
            <pc:docMk/>
            <pc:sldMk cId="3317851735" sldId="2139"/>
            <ac:graphicFrameMk id="8" creationId="{6554AA8B-673E-7C2A-F28B-CEAB66B2CD03}"/>
          </ac:graphicFrameMkLst>
        </pc:graphicFrameChg>
      </pc:sldChg>
      <pc:sldChg chg="modSp mod">
        <pc:chgData name="Agnė Norutė" userId="abbf6566-c25d-4c64-8faf-60ceb9761b07" providerId="ADAL" clId="{44106B36-01C3-4F7C-8415-3F6A04DA1284}" dt="2023-05-03T07:16:09.613" v="571" actId="14100"/>
        <pc:sldMkLst>
          <pc:docMk/>
          <pc:sldMk cId="2203761154" sldId="2140"/>
        </pc:sldMkLst>
        <pc:graphicFrameChg chg="modGraphic">
          <ac:chgData name="Agnė Norutė" userId="abbf6566-c25d-4c64-8faf-60ceb9761b07" providerId="ADAL" clId="{44106B36-01C3-4F7C-8415-3F6A04DA1284}" dt="2023-05-03T07:16:09.613" v="571" actId="14100"/>
          <ac:graphicFrameMkLst>
            <pc:docMk/>
            <pc:sldMk cId="2203761154" sldId="2140"/>
            <ac:graphicFrameMk id="8" creationId="{6554AA8B-673E-7C2A-F28B-CEAB66B2CD03}"/>
          </ac:graphicFrameMkLst>
        </pc:graphicFrameChg>
      </pc:sldChg>
      <pc:sldChg chg="modSp mod">
        <pc:chgData name="Agnė Norutė" userId="abbf6566-c25d-4c64-8faf-60ceb9761b07" providerId="ADAL" clId="{44106B36-01C3-4F7C-8415-3F6A04DA1284}" dt="2023-05-03T07:16:29.085" v="575" actId="14100"/>
        <pc:sldMkLst>
          <pc:docMk/>
          <pc:sldMk cId="2339662347" sldId="2141"/>
        </pc:sldMkLst>
        <pc:graphicFrameChg chg="mod modGraphic">
          <ac:chgData name="Agnė Norutė" userId="abbf6566-c25d-4c64-8faf-60ceb9761b07" providerId="ADAL" clId="{44106B36-01C3-4F7C-8415-3F6A04DA1284}" dt="2023-05-03T07:16:29.085" v="575" actId="14100"/>
          <ac:graphicFrameMkLst>
            <pc:docMk/>
            <pc:sldMk cId="2339662347" sldId="2141"/>
            <ac:graphicFrameMk id="8" creationId="{6554AA8B-673E-7C2A-F28B-CEAB66B2CD03}"/>
          </ac:graphicFrameMkLst>
        </pc:graphicFrameChg>
      </pc:sldChg>
      <pc:sldChg chg="modSp mod">
        <pc:chgData name="Agnė Norutė" userId="abbf6566-c25d-4c64-8faf-60ceb9761b07" providerId="ADAL" clId="{44106B36-01C3-4F7C-8415-3F6A04DA1284}" dt="2023-05-03T07:16:34.285" v="576" actId="1076"/>
        <pc:sldMkLst>
          <pc:docMk/>
          <pc:sldMk cId="1470404650" sldId="2142"/>
        </pc:sldMkLst>
        <pc:spChg chg="mod">
          <ac:chgData name="Agnė Norutė" userId="abbf6566-c25d-4c64-8faf-60ceb9761b07" providerId="ADAL" clId="{44106B36-01C3-4F7C-8415-3F6A04DA1284}" dt="2023-05-03T07:16:34.285" v="576" actId="1076"/>
          <ac:spMkLst>
            <pc:docMk/>
            <pc:sldMk cId="1470404650" sldId="2142"/>
            <ac:spMk id="7" creationId="{6E09DA51-74F9-2600-DB80-217677BA3AC0}"/>
          </ac:spMkLst>
        </pc:spChg>
      </pc:sldChg>
      <pc:sldChg chg="modSp mod">
        <pc:chgData name="Agnė Norutė" userId="abbf6566-c25d-4c64-8faf-60ceb9761b07" providerId="ADAL" clId="{44106B36-01C3-4F7C-8415-3F6A04DA1284}" dt="2023-05-03T07:12:37.657" v="506" actId="115"/>
        <pc:sldMkLst>
          <pc:docMk/>
          <pc:sldMk cId="4188601085" sldId="2143"/>
        </pc:sldMkLst>
        <pc:spChg chg="mod">
          <ac:chgData name="Agnė Norutė" userId="abbf6566-c25d-4c64-8faf-60ceb9761b07" providerId="ADAL" clId="{44106B36-01C3-4F7C-8415-3F6A04DA1284}" dt="2023-05-03T07:12:37.657" v="506" actId="115"/>
          <ac:spMkLst>
            <pc:docMk/>
            <pc:sldMk cId="4188601085" sldId="2143"/>
            <ac:spMk id="5" creationId="{0F9FE8CD-0044-6DFB-BD4D-7025676A914D}"/>
          </ac:spMkLst>
        </pc:spChg>
      </pc:sldChg>
      <pc:sldChg chg="modSp mod">
        <pc:chgData name="Agnė Norutė" userId="abbf6566-c25d-4c64-8faf-60ceb9761b07" providerId="ADAL" clId="{44106B36-01C3-4F7C-8415-3F6A04DA1284}" dt="2023-05-03T06:55:33.303" v="385" actId="14734"/>
        <pc:sldMkLst>
          <pc:docMk/>
          <pc:sldMk cId="2333861849" sldId="2144"/>
        </pc:sldMkLst>
        <pc:graphicFrameChg chg="mod modGraphic">
          <ac:chgData name="Agnė Norutė" userId="abbf6566-c25d-4c64-8faf-60ceb9761b07" providerId="ADAL" clId="{44106B36-01C3-4F7C-8415-3F6A04DA1284}" dt="2023-05-03T06:55:33.303" v="385" actId="14734"/>
          <ac:graphicFrameMkLst>
            <pc:docMk/>
            <pc:sldMk cId="2333861849" sldId="2144"/>
            <ac:graphicFrameMk id="2" creationId="{D526E401-82D9-DA5B-57D4-02D4F6F5FC6E}"/>
          </ac:graphicFrameMkLst>
        </pc:graphicFrameChg>
      </pc:sldChg>
      <pc:sldChg chg="modSp">
        <pc:chgData name="Agnė Norutė" userId="abbf6566-c25d-4c64-8faf-60ceb9761b07" providerId="ADAL" clId="{44106B36-01C3-4F7C-8415-3F6A04DA1284}" dt="2023-05-03T06:54:44.506" v="375" actId="20577"/>
        <pc:sldMkLst>
          <pc:docMk/>
          <pc:sldMk cId="165669136" sldId="2145"/>
        </pc:sldMkLst>
        <pc:graphicFrameChg chg="mod">
          <ac:chgData name="Agnė Norutė" userId="abbf6566-c25d-4c64-8faf-60ceb9761b07" providerId="ADAL" clId="{44106B36-01C3-4F7C-8415-3F6A04DA1284}" dt="2023-05-03T06:54:44.506" v="375" actId="20577"/>
          <ac:graphicFrameMkLst>
            <pc:docMk/>
            <pc:sldMk cId="165669136" sldId="2145"/>
            <ac:graphicFrameMk id="2" creationId="{8E59D96E-E7FF-0230-9DAC-C44AE87EF41C}"/>
          </ac:graphicFrameMkLst>
        </pc:graphicFrameChg>
      </pc:sldChg>
      <pc:sldChg chg="modSp mod">
        <pc:chgData name="Agnė Norutė" userId="abbf6566-c25d-4c64-8faf-60ceb9761b07" providerId="ADAL" clId="{44106B36-01C3-4F7C-8415-3F6A04DA1284}" dt="2023-05-03T07:13:34.944" v="565" actId="20577"/>
        <pc:sldMkLst>
          <pc:docMk/>
          <pc:sldMk cId="3615251263" sldId="2146"/>
        </pc:sldMkLst>
        <pc:spChg chg="mod">
          <ac:chgData name="Agnė Norutė" userId="abbf6566-c25d-4c64-8faf-60ceb9761b07" providerId="ADAL" clId="{44106B36-01C3-4F7C-8415-3F6A04DA1284}" dt="2023-05-03T07:13:34.944" v="565" actId="20577"/>
          <ac:spMkLst>
            <pc:docMk/>
            <pc:sldMk cId="3615251263" sldId="2146"/>
            <ac:spMk id="3" creationId="{7451233C-C4A6-FB2E-39D2-83A2B59A9A26}"/>
          </ac:spMkLst>
        </pc:spChg>
      </pc:sldChg>
      <pc:sldChg chg="modSp mod">
        <pc:chgData name="Agnė Norutė" userId="abbf6566-c25d-4c64-8faf-60ceb9761b07" providerId="ADAL" clId="{44106B36-01C3-4F7C-8415-3F6A04DA1284}" dt="2023-05-03T07:02:24.381" v="483" actId="20577"/>
        <pc:sldMkLst>
          <pc:docMk/>
          <pc:sldMk cId="131722865" sldId="2147"/>
        </pc:sldMkLst>
        <pc:spChg chg="mod">
          <ac:chgData name="Agnė Norutė" userId="abbf6566-c25d-4c64-8faf-60ceb9761b07" providerId="ADAL" clId="{44106B36-01C3-4F7C-8415-3F6A04DA1284}" dt="2023-05-03T07:02:24.381" v="483" actId="20577"/>
          <ac:spMkLst>
            <pc:docMk/>
            <pc:sldMk cId="131722865" sldId="2147"/>
            <ac:spMk id="3" creationId="{7451233C-C4A6-FB2E-39D2-83A2B59A9A26}"/>
          </ac:spMkLst>
        </pc:spChg>
      </pc:sldChg>
      <pc:sldChg chg="addSp delSp modSp new mod">
        <pc:chgData name="Agnė Norutė" userId="abbf6566-c25d-4c64-8faf-60ceb9761b07" providerId="ADAL" clId="{44106B36-01C3-4F7C-8415-3F6A04DA1284}" dt="2023-05-03T05:59:35.879" v="147" actId="1076"/>
        <pc:sldMkLst>
          <pc:docMk/>
          <pc:sldMk cId="1008088794" sldId="2147"/>
        </pc:sldMkLst>
        <pc:spChg chg="add mod">
          <ac:chgData name="Agnė Norutė" userId="abbf6566-c25d-4c64-8faf-60ceb9761b07" providerId="ADAL" clId="{44106B36-01C3-4F7C-8415-3F6A04DA1284}" dt="2023-05-03T05:57:09.280" v="57" actId="1076"/>
          <ac:spMkLst>
            <pc:docMk/>
            <pc:sldMk cId="1008088794" sldId="2147"/>
            <ac:spMk id="7" creationId="{D8EBAC06-F311-A38C-64B6-6FF237308795}"/>
          </ac:spMkLst>
        </pc:spChg>
        <pc:spChg chg="add del mod">
          <ac:chgData name="Agnė Norutė" userId="abbf6566-c25d-4c64-8faf-60ceb9761b07" providerId="ADAL" clId="{44106B36-01C3-4F7C-8415-3F6A04DA1284}" dt="2023-05-03T05:59:01.250" v="99" actId="478"/>
          <ac:spMkLst>
            <pc:docMk/>
            <pc:sldMk cId="1008088794" sldId="2147"/>
            <ac:spMk id="10" creationId="{940313D5-B130-9D74-4723-37CD8432BC59}"/>
          </ac:spMkLst>
        </pc:spChg>
        <pc:spChg chg="add mod">
          <ac:chgData name="Agnė Norutė" userId="abbf6566-c25d-4c64-8faf-60ceb9761b07" providerId="ADAL" clId="{44106B36-01C3-4F7C-8415-3F6A04DA1284}" dt="2023-05-03T05:59:35.879" v="147" actId="1076"/>
          <ac:spMkLst>
            <pc:docMk/>
            <pc:sldMk cId="1008088794" sldId="2147"/>
            <ac:spMk id="15" creationId="{F5D0EDC0-5297-C71D-6E80-20CCB17277D0}"/>
          </ac:spMkLst>
        </pc:spChg>
        <pc:graphicFrameChg chg="add del mod">
          <ac:chgData name="Agnė Norutė" userId="abbf6566-c25d-4c64-8faf-60ceb9761b07" providerId="ADAL" clId="{44106B36-01C3-4F7C-8415-3F6A04DA1284}" dt="2023-05-03T05:52:25.455" v="2"/>
          <ac:graphicFrameMkLst>
            <pc:docMk/>
            <pc:sldMk cId="1008088794" sldId="2147"/>
            <ac:graphicFrameMk id="4" creationId="{141AF741-2C99-BA5A-44C1-918CE782B1F0}"/>
          </ac:graphicFrameMkLst>
        </pc:graphicFrameChg>
        <pc:picChg chg="add mod">
          <ac:chgData name="Agnė Norutė" userId="abbf6566-c25d-4c64-8faf-60ceb9761b07" providerId="ADAL" clId="{44106B36-01C3-4F7C-8415-3F6A04DA1284}" dt="2023-05-03T05:57:05.479" v="56" actId="1076"/>
          <ac:picMkLst>
            <pc:docMk/>
            <pc:sldMk cId="1008088794" sldId="2147"/>
            <ac:picMk id="6" creationId="{293D7A8F-3603-5F82-9F84-8DAFD75ED08D}"/>
          </ac:picMkLst>
        </pc:picChg>
        <pc:picChg chg="add del mod">
          <ac:chgData name="Agnė Norutė" userId="abbf6566-c25d-4c64-8faf-60ceb9761b07" providerId="ADAL" clId="{44106B36-01C3-4F7C-8415-3F6A04DA1284}" dt="2023-05-03T05:58:31.524" v="94" actId="478"/>
          <ac:picMkLst>
            <pc:docMk/>
            <pc:sldMk cId="1008088794" sldId="2147"/>
            <ac:picMk id="9" creationId="{409C6FD1-FD7B-F857-B657-F490448BCB9F}"/>
          </ac:picMkLst>
        </pc:picChg>
        <pc:picChg chg="add mod">
          <ac:chgData name="Agnė Norutė" userId="abbf6566-c25d-4c64-8faf-60ceb9761b07" providerId="ADAL" clId="{44106B36-01C3-4F7C-8415-3F6A04DA1284}" dt="2023-05-03T05:58:54.156" v="97" actId="14100"/>
          <ac:picMkLst>
            <pc:docMk/>
            <pc:sldMk cId="1008088794" sldId="2147"/>
            <ac:picMk id="12" creationId="{01B20805-8400-0B2C-CFE6-D3112E3229F8}"/>
          </ac:picMkLst>
        </pc:picChg>
        <pc:picChg chg="add del">
          <ac:chgData name="Agnė Norutė" userId="abbf6566-c25d-4c64-8faf-60ceb9761b07" providerId="ADAL" clId="{44106B36-01C3-4F7C-8415-3F6A04DA1284}" dt="2023-05-03T05:59:07.380" v="101" actId="22"/>
          <ac:picMkLst>
            <pc:docMk/>
            <pc:sldMk cId="1008088794" sldId="2147"/>
            <ac:picMk id="14" creationId="{54D8EF98-E068-7A81-FC8E-A73D0C0752F3}"/>
          </ac:picMkLst>
        </pc:picChg>
      </pc:sldChg>
      <pc:sldChg chg="modSp mod">
        <pc:chgData name="Agnė Norutė" userId="abbf6566-c25d-4c64-8faf-60ceb9761b07" providerId="ADAL" clId="{44106B36-01C3-4F7C-8415-3F6A04DA1284}" dt="2023-05-03T07:35:49.363" v="581" actId="255"/>
        <pc:sldMkLst>
          <pc:docMk/>
          <pc:sldMk cId="2933403918" sldId="2148"/>
        </pc:sldMkLst>
        <pc:spChg chg="mod">
          <ac:chgData name="Agnė Norutė" userId="abbf6566-c25d-4c64-8faf-60ceb9761b07" providerId="ADAL" clId="{44106B36-01C3-4F7C-8415-3F6A04DA1284}" dt="2023-05-03T07:35:49.363" v="581" actId="255"/>
          <ac:spMkLst>
            <pc:docMk/>
            <pc:sldMk cId="2933403918" sldId="2148"/>
            <ac:spMk id="3" creationId="{7451233C-C4A6-FB2E-39D2-83A2B59A9A26}"/>
          </ac:spMkLst>
        </pc:spChg>
      </pc:sldChg>
      <pc:sldChg chg="modSp mod">
        <pc:chgData name="Agnė Norutė" userId="abbf6566-c25d-4c64-8faf-60ceb9761b07" providerId="ADAL" clId="{44106B36-01C3-4F7C-8415-3F6A04DA1284}" dt="2023-05-03T07:36:54.888" v="598" actId="255"/>
        <pc:sldMkLst>
          <pc:docMk/>
          <pc:sldMk cId="1496724637" sldId="2149"/>
        </pc:sldMkLst>
        <pc:spChg chg="mod">
          <ac:chgData name="Agnė Norutė" userId="abbf6566-c25d-4c64-8faf-60ceb9761b07" providerId="ADAL" clId="{44106B36-01C3-4F7C-8415-3F6A04DA1284}" dt="2023-05-03T07:36:54.888" v="598" actId="255"/>
          <ac:spMkLst>
            <pc:docMk/>
            <pc:sldMk cId="1496724637" sldId="2149"/>
            <ac:spMk id="3" creationId="{7451233C-C4A6-FB2E-39D2-83A2B59A9A26}"/>
          </ac:spMkLst>
        </pc:spChg>
      </pc:sldChg>
    </pc:docChg>
  </pc:docChgLst>
  <pc:docChgLst>
    <pc:chgData name="Jurgita Mitrulevičienė" userId="14553fdb-0a76-4b2e-9d25-f65ffe1080c9" providerId="ADAL" clId="{3B60AA2D-2337-4B1B-A545-FA457E3754F8}"/>
    <pc:docChg chg="undo redo custSel addSld delSld modSld sldOrd">
      <pc:chgData name="Jurgita Mitrulevičienė" userId="14553fdb-0a76-4b2e-9d25-f65ffe1080c9" providerId="ADAL" clId="{3B60AA2D-2337-4B1B-A545-FA457E3754F8}" dt="2023-05-03T13:29:08.248" v="9419" actId="20577"/>
      <pc:docMkLst>
        <pc:docMk/>
      </pc:docMkLst>
      <pc:sldChg chg="modSp">
        <pc:chgData name="Jurgita Mitrulevičienė" userId="14553fdb-0a76-4b2e-9d25-f65ffe1080c9" providerId="ADAL" clId="{3B60AA2D-2337-4B1B-A545-FA457E3754F8}" dt="2023-05-03T06:22:42.258" v="8354"/>
        <pc:sldMkLst>
          <pc:docMk/>
          <pc:sldMk cId="0" sldId="264"/>
        </pc:sldMkLst>
        <pc:spChg chg="mod">
          <ac:chgData name="Jurgita Mitrulevičienė" userId="14553fdb-0a76-4b2e-9d25-f65ffe1080c9" providerId="ADAL" clId="{3B60AA2D-2337-4B1B-A545-FA457E3754F8}" dt="2023-05-03T06:22:42.258" v="8354"/>
          <ac:spMkLst>
            <pc:docMk/>
            <pc:sldMk cId="0" sldId="264"/>
            <ac:spMk id="2" creationId="{00000000-0000-0000-0000-000000000000}"/>
          </ac:spMkLst>
        </pc:spChg>
      </pc:sldChg>
      <pc:sldChg chg="del">
        <pc:chgData name="Jurgita Mitrulevičienė" userId="14553fdb-0a76-4b2e-9d25-f65ffe1080c9" providerId="ADAL" clId="{3B60AA2D-2337-4B1B-A545-FA457E3754F8}" dt="2023-04-27T14:19:45.447" v="3127" actId="47"/>
        <pc:sldMkLst>
          <pc:docMk/>
          <pc:sldMk cId="2230705096" sldId="2109"/>
        </pc:sldMkLst>
      </pc:sldChg>
      <pc:sldChg chg="del">
        <pc:chgData name="Jurgita Mitrulevičienė" userId="14553fdb-0a76-4b2e-9d25-f65ffe1080c9" providerId="ADAL" clId="{3B60AA2D-2337-4B1B-A545-FA457E3754F8}" dt="2023-04-28T05:44:11.022" v="3280" actId="47"/>
        <pc:sldMkLst>
          <pc:docMk/>
          <pc:sldMk cId="1636352351" sldId="2110"/>
        </pc:sldMkLst>
      </pc:sldChg>
      <pc:sldChg chg="del">
        <pc:chgData name="Jurgita Mitrulevičienė" userId="14553fdb-0a76-4b2e-9d25-f65ffe1080c9" providerId="ADAL" clId="{3B60AA2D-2337-4B1B-A545-FA457E3754F8}" dt="2023-04-28T05:44:16.587" v="3282" actId="47"/>
        <pc:sldMkLst>
          <pc:docMk/>
          <pc:sldMk cId="1137505314" sldId="2111"/>
        </pc:sldMkLst>
      </pc:sldChg>
      <pc:sldChg chg="del">
        <pc:chgData name="Jurgita Mitrulevičienė" userId="14553fdb-0a76-4b2e-9d25-f65ffe1080c9" providerId="ADAL" clId="{3B60AA2D-2337-4B1B-A545-FA457E3754F8}" dt="2023-04-27T06:21:15.496" v="0" actId="47"/>
        <pc:sldMkLst>
          <pc:docMk/>
          <pc:sldMk cId="1306558369" sldId="2112"/>
        </pc:sldMkLst>
      </pc:sldChg>
      <pc:sldChg chg="del">
        <pc:chgData name="Jurgita Mitrulevičienė" userId="14553fdb-0a76-4b2e-9d25-f65ffe1080c9" providerId="ADAL" clId="{3B60AA2D-2337-4B1B-A545-FA457E3754F8}" dt="2023-04-27T06:21:17.574" v="1" actId="47"/>
        <pc:sldMkLst>
          <pc:docMk/>
          <pc:sldMk cId="934031945" sldId="2113"/>
        </pc:sldMkLst>
      </pc:sldChg>
      <pc:sldChg chg="del">
        <pc:chgData name="Jurgita Mitrulevičienė" userId="14553fdb-0a76-4b2e-9d25-f65ffe1080c9" providerId="ADAL" clId="{3B60AA2D-2337-4B1B-A545-FA457E3754F8}" dt="2023-04-27T06:21:18.871" v="2" actId="47"/>
        <pc:sldMkLst>
          <pc:docMk/>
          <pc:sldMk cId="2659947752" sldId="2114"/>
        </pc:sldMkLst>
      </pc:sldChg>
      <pc:sldChg chg="addSp delSp modSp mod">
        <pc:chgData name="Jurgita Mitrulevičienė" userId="14553fdb-0a76-4b2e-9d25-f65ffe1080c9" providerId="ADAL" clId="{3B60AA2D-2337-4B1B-A545-FA457E3754F8}" dt="2023-05-03T05:44:59.575" v="7974" actId="6549"/>
        <pc:sldMkLst>
          <pc:docMk/>
          <pc:sldMk cId="3555620541" sldId="2115"/>
        </pc:sldMkLst>
        <pc:spChg chg="add del mod">
          <ac:chgData name="Jurgita Mitrulevičienė" userId="14553fdb-0a76-4b2e-9d25-f65ffe1080c9" providerId="ADAL" clId="{3B60AA2D-2337-4B1B-A545-FA457E3754F8}" dt="2023-05-02T10:02:56.209" v="5528" actId="478"/>
          <ac:spMkLst>
            <pc:docMk/>
            <pc:sldMk cId="3555620541" sldId="2115"/>
            <ac:spMk id="3" creationId="{B79F6C20-F98D-D18B-7B14-E9154CB007B2}"/>
          </ac:spMkLst>
        </pc:spChg>
        <pc:spChg chg="mod">
          <ac:chgData name="Jurgita Mitrulevičienė" userId="14553fdb-0a76-4b2e-9d25-f65ffe1080c9" providerId="ADAL" clId="{3B60AA2D-2337-4B1B-A545-FA457E3754F8}" dt="2023-05-03T05:44:59.575" v="7974" actId="6549"/>
          <ac:spMkLst>
            <pc:docMk/>
            <pc:sldMk cId="3555620541" sldId="2115"/>
            <ac:spMk id="7" creationId="{1C871CE6-06AA-3513-FD2E-10C85023BCBF}"/>
          </ac:spMkLst>
        </pc:spChg>
        <pc:graphicFrameChg chg="add del mod modGraphic">
          <ac:chgData name="Jurgita Mitrulevičienė" userId="14553fdb-0a76-4b2e-9d25-f65ffe1080c9" providerId="ADAL" clId="{3B60AA2D-2337-4B1B-A545-FA457E3754F8}" dt="2023-05-02T10:31:56.888" v="5798" actId="20577"/>
          <ac:graphicFrameMkLst>
            <pc:docMk/>
            <pc:sldMk cId="3555620541" sldId="2115"/>
            <ac:graphicFrameMk id="8" creationId="{6554AA8B-673E-7C2A-F28B-CEAB66B2CD03}"/>
          </ac:graphicFrameMkLst>
        </pc:graphicFrameChg>
      </pc:sldChg>
      <pc:sldChg chg="del">
        <pc:chgData name="Jurgita Mitrulevičienė" userId="14553fdb-0a76-4b2e-9d25-f65ffe1080c9" providerId="ADAL" clId="{3B60AA2D-2337-4B1B-A545-FA457E3754F8}" dt="2023-04-28T05:44:14.071" v="3281" actId="47"/>
        <pc:sldMkLst>
          <pc:docMk/>
          <pc:sldMk cId="1101703371" sldId="2116"/>
        </pc:sldMkLst>
      </pc:sldChg>
      <pc:sldChg chg="modSp mod">
        <pc:chgData name="Jurgita Mitrulevičienė" userId="14553fdb-0a76-4b2e-9d25-f65ffe1080c9" providerId="ADAL" clId="{3B60AA2D-2337-4B1B-A545-FA457E3754F8}" dt="2023-05-03T05:41:03.315" v="7969" actId="6549"/>
        <pc:sldMkLst>
          <pc:docMk/>
          <pc:sldMk cId="4246884026" sldId="2117"/>
        </pc:sldMkLst>
        <pc:spChg chg="mod">
          <ac:chgData name="Jurgita Mitrulevičienė" userId="14553fdb-0a76-4b2e-9d25-f65ffe1080c9" providerId="ADAL" clId="{3B60AA2D-2337-4B1B-A545-FA457E3754F8}" dt="2023-05-03T05:41:03.315" v="7969" actId="6549"/>
          <ac:spMkLst>
            <pc:docMk/>
            <pc:sldMk cId="4246884026" sldId="2117"/>
            <ac:spMk id="4" creationId="{66BC8C4B-7DB6-95F5-115B-C3BFA238F04F}"/>
          </ac:spMkLst>
        </pc:spChg>
      </pc:sldChg>
      <pc:sldChg chg="modSp mod">
        <pc:chgData name="Jurgita Mitrulevičienė" userId="14553fdb-0a76-4b2e-9d25-f65ffe1080c9" providerId="ADAL" clId="{3B60AA2D-2337-4B1B-A545-FA457E3754F8}" dt="2023-05-03T06:03:29.864" v="8215" actId="20577"/>
        <pc:sldMkLst>
          <pc:docMk/>
          <pc:sldMk cId="4232188268" sldId="2118"/>
        </pc:sldMkLst>
        <pc:spChg chg="mod">
          <ac:chgData name="Jurgita Mitrulevičienė" userId="14553fdb-0a76-4b2e-9d25-f65ffe1080c9" providerId="ADAL" clId="{3B60AA2D-2337-4B1B-A545-FA457E3754F8}" dt="2023-05-03T05:41:07.488" v="7970" actId="6549"/>
          <ac:spMkLst>
            <pc:docMk/>
            <pc:sldMk cId="4232188268" sldId="2118"/>
            <ac:spMk id="4" creationId="{66BC8C4B-7DB6-95F5-115B-C3BFA238F04F}"/>
          </ac:spMkLst>
        </pc:spChg>
        <pc:graphicFrameChg chg="modGraphic">
          <ac:chgData name="Jurgita Mitrulevičienė" userId="14553fdb-0a76-4b2e-9d25-f65ffe1080c9" providerId="ADAL" clId="{3B60AA2D-2337-4B1B-A545-FA457E3754F8}" dt="2023-05-03T06:03:29.864" v="8215" actId="20577"/>
          <ac:graphicFrameMkLst>
            <pc:docMk/>
            <pc:sldMk cId="4232188268" sldId="2118"/>
            <ac:graphicFrameMk id="5" creationId="{BA34217A-38EA-1E57-0057-C97630541EF0}"/>
          </ac:graphicFrameMkLst>
        </pc:graphicFrameChg>
      </pc:sldChg>
      <pc:sldChg chg="modSp mod">
        <pc:chgData name="Jurgita Mitrulevičienė" userId="14553fdb-0a76-4b2e-9d25-f65ffe1080c9" providerId="ADAL" clId="{3B60AA2D-2337-4B1B-A545-FA457E3754F8}" dt="2023-05-03T05:41:13.131" v="7971" actId="6549"/>
        <pc:sldMkLst>
          <pc:docMk/>
          <pc:sldMk cId="3585862043" sldId="2119"/>
        </pc:sldMkLst>
        <pc:spChg chg="mod">
          <ac:chgData name="Jurgita Mitrulevičienė" userId="14553fdb-0a76-4b2e-9d25-f65ffe1080c9" providerId="ADAL" clId="{3B60AA2D-2337-4B1B-A545-FA457E3754F8}" dt="2023-05-03T05:41:13.131" v="7971" actId="6549"/>
          <ac:spMkLst>
            <pc:docMk/>
            <pc:sldMk cId="3585862043" sldId="2119"/>
            <ac:spMk id="4" creationId="{66BC8C4B-7DB6-95F5-115B-C3BFA238F04F}"/>
          </ac:spMkLst>
        </pc:spChg>
      </pc:sldChg>
      <pc:sldChg chg="modSp del mod">
        <pc:chgData name="Jurgita Mitrulevičienė" userId="14553fdb-0a76-4b2e-9d25-f65ffe1080c9" providerId="ADAL" clId="{3B60AA2D-2337-4B1B-A545-FA457E3754F8}" dt="2023-05-02T12:49:08.689" v="6308" actId="47"/>
        <pc:sldMkLst>
          <pc:docMk/>
          <pc:sldMk cId="644025313" sldId="2120"/>
        </pc:sldMkLst>
        <pc:spChg chg="mod">
          <ac:chgData name="Jurgita Mitrulevičienė" userId="14553fdb-0a76-4b2e-9d25-f65ffe1080c9" providerId="ADAL" clId="{3B60AA2D-2337-4B1B-A545-FA457E3754F8}" dt="2023-05-02T12:28:25.125" v="6028" actId="20577"/>
          <ac:spMkLst>
            <pc:docMk/>
            <pc:sldMk cId="644025313" sldId="2120"/>
            <ac:spMk id="4" creationId="{DE5ABD78-CA5E-0CDA-EAF6-E82F4E4AE0A8}"/>
          </ac:spMkLst>
        </pc:spChg>
        <pc:spChg chg="mod">
          <ac:chgData name="Jurgita Mitrulevičienė" userId="14553fdb-0a76-4b2e-9d25-f65ffe1080c9" providerId="ADAL" clId="{3B60AA2D-2337-4B1B-A545-FA457E3754F8}" dt="2023-05-02T12:29:06.022" v="6044" actId="20577"/>
          <ac:spMkLst>
            <pc:docMk/>
            <pc:sldMk cId="644025313" sldId="2120"/>
            <ac:spMk id="7" creationId="{6E09DA51-74F9-2600-DB80-217677BA3AC0}"/>
          </ac:spMkLst>
        </pc:spChg>
      </pc:sldChg>
      <pc:sldChg chg="del">
        <pc:chgData name="Jurgita Mitrulevičienė" userId="14553fdb-0a76-4b2e-9d25-f65ffe1080c9" providerId="ADAL" clId="{3B60AA2D-2337-4B1B-A545-FA457E3754F8}" dt="2023-04-27T06:22:19.594" v="5" actId="47"/>
        <pc:sldMkLst>
          <pc:docMk/>
          <pc:sldMk cId="3935412641" sldId="2121"/>
        </pc:sldMkLst>
      </pc:sldChg>
      <pc:sldChg chg="del">
        <pc:chgData name="Jurgita Mitrulevičienė" userId="14553fdb-0a76-4b2e-9d25-f65ffe1080c9" providerId="ADAL" clId="{3B60AA2D-2337-4B1B-A545-FA457E3754F8}" dt="2023-04-27T06:22:20.666" v="6" actId="47"/>
        <pc:sldMkLst>
          <pc:docMk/>
          <pc:sldMk cId="2480216337" sldId="2122"/>
        </pc:sldMkLst>
      </pc:sldChg>
      <pc:sldChg chg="del">
        <pc:chgData name="Jurgita Mitrulevičienė" userId="14553fdb-0a76-4b2e-9d25-f65ffe1080c9" providerId="ADAL" clId="{3B60AA2D-2337-4B1B-A545-FA457E3754F8}" dt="2023-05-02T12:48:34.380" v="6306" actId="47"/>
        <pc:sldMkLst>
          <pc:docMk/>
          <pc:sldMk cId="3187750238" sldId="2123"/>
        </pc:sldMkLst>
      </pc:sldChg>
      <pc:sldChg chg="del">
        <pc:chgData name="Jurgita Mitrulevičienė" userId="14553fdb-0a76-4b2e-9d25-f65ffe1080c9" providerId="ADAL" clId="{3B60AA2D-2337-4B1B-A545-FA457E3754F8}" dt="2023-05-02T12:48:36.139" v="6307" actId="47"/>
        <pc:sldMkLst>
          <pc:docMk/>
          <pc:sldMk cId="666878990" sldId="2124"/>
        </pc:sldMkLst>
      </pc:sldChg>
      <pc:sldChg chg="modSp del mod">
        <pc:chgData name="Jurgita Mitrulevičienė" userId="14553fdb-0a76-4b2e-9d25-f65ffe1080c9" providerId="ADAL" clId="{3B60AA2D-2337-4B1B-A545-FA457E3754F8}" dt="2023-05-02T13:16:28.036" v="6606" actId="2696"/>
        <pc:sldMkLst>
          <pc:docMk/>
          <pc:sldMk cId="2855956212" sldId="2125"/>
        </pc:sldMkLst>
        <pc:spChg chg="mod">
          <ac:chgData name="Jurgita Mitrulevičienė" userId="14553fdb-0a76-4b2e-9d25-f65ffe1080c9" providerId="ADAL" clId="{3B60AA2D-2337-4B1B-A545-FA457E3754F8}" dt="2023-05-02T13:09:58.445" v="6554" actId="20577"/>
          <ac:spMkLst>
            <pc:docMk/>
            <pc:sldMk cId="2855956212" sldId="2125"/>
            <ac:spMk id="2" creationId="{040557CF-327C-4298-9BE5-8F225E5E7C9B}"/>
          </ac:spMkLst>
        </pc:spChg>
        <pc:graphicFrameChg chg="mod">
          <ac:chgData name="Jurgita Mitrulevičienė" userId="14553fdb-0a76-4b2e-9d25-f65ffe1080c9" providerId="ADAL" clId="{3B60AA2D-2337-4B1B-A545-FA457E3754F8}" dt="2023-05-02T13:15:35.719" v="6598" actId="255"/>
          <ac:graphicFrameMkLst>
            <pc:docMk/>
            <pc:sldMk cId="2855956212" sldId="2125"/>
            <ac:graphicFrameMk id="4" creationId="{B4800A02-15FE-E963-B12F-96B523DDD9C0}"/>
          </ac:graphicFrameMkLst>
        </pc:graphicFrameChg>
      </pc:sldChg>
      <pc:sldChg chg="add">
        <pc:chgData name="Jurgita Mitrulevičienė" userId="14553fdb-0a76-4b2e-9d25-f65ffe1080c9" providerId="ADAL" clId="{3B60AA2D-2337-4B1B-A545-FA457E3754F8}" dt="2023-05-02T13:16:31.013" v="6607"/>
        <pc:sldMkLst>
          <pc:docMk/>
          <pc:sldMk cId="3640442832" sldId="2125"/>
        </pc:sldMkLst>
      </pc:sldChg>
      <pc:sldChg chg="del">
        <pc:chgData name="Jurgita Mitrulevičienė" userId="14553fdb-0a76-4b2e-9d25-f65ffe1080c9" providerId="ADAL" clId="{3B60AA2D-2337-4B1B-A545-FA457E3754F8}" dt="2023-04-27T06:22:06.613" v="3" actId="47"/>
        <pc:sldMkLst>
          <pc:docMk/>
          <pc:sldMk cId="152672965" sldId="2126"/>
        </pc:sldMkLst>
      </pc:sldChg>
      <pc:sldChg chg="modSp mod">
        <pc:chgData name="Jurgita Mitrulevičienė" userId="14553fdb-0a76-4b2e-9d25-f65ffe1080c9" providerId="ADAL" clId="{3B60AA2D-2337-4B1B-A545-FA457E3754F8}" dt="2023-05-03T06:47:50.337" v="8948" actId="20577"/>
        <pc:sldMkLst>
          <pc:docMk/>
          <pc:sldMk cId="523672764" sldId="2128"/>
        </pc:sldMkLst>
        <pc:spChg chg="mod">
          <ac:chgData name="Jurgita Mitrulevičienė" userId="14553fdb-0a76-4b2e-9d25-f65ffe1080c9" providerId="ADAL" clId="{3B60AA2D-2337-4B1B-A545-FA457E3754F8}" dt="2023-05-03T06:47:50.337" v="8948" actId="20577"/>
          <ac:spMkLst>
            <pc:docMk/>
            <pc:sldMk cId="523672764" sldId="2128"/>
            <ac:spMk id="3" creationId="{32EE7548-308F-C735-5118-DE247C355F78}"/>
          </ac:spMkLst>
        </pc:spChg>
      </pc:sldChg>
      <pc:sldChg chg="del">
        <pc:chgData name="Jurgita Mitrulevičienė" userId="14553fdb-0a76-4b2e-9d25-f65ffe1080c9" providerId="ADAL" clId="{3B60AA2D-2337-4B1B-A545-FA457E3754F8}" dt="2023-04-27T14:20:07.858" v="3128" actId="47"/>
        <pc:sldMkLst>
          <pc:docMk/>
          <pc:sldMk cId="1951103247" sldId="2129"/>
        </pc:sldMkLst>
      </pc:sldChg>
      <pc:sldChg chg="addSp delSp modSp add del mod ord">
        <pc:chgData name="Jurgita Mitrulevičienė" userId="14553fdb-0a76-4b2e-9d25-f65ffe1080c9" providerId="ADAL" clId="{3B60AA2D-2337-4B1B-A545-FA457E3754F8}" dt="2023-05-02T13:21:31.109" v="6608" actId="47"/>
        <pc:sldMkLst>
          <pc:docMk/>
          <pc:sldMk cId="2626936622" sldId="2130"/>
        </pc:sldMkLst>
        <pc:spChg chg="mod">
          <ac:chgData name="Jurgita Mitrulevičienė" userId="14553fdb-0a76-4b2e-9d25-f65ffe1080c9" providerId="ADAL" clId="{3B60AA2D-2337-4B1B-A545-FA457E3754F8}" dt="2023-05-02T13:07:38.283" v="6529"/>
          <ac:spMkLst>
            <pc:docMk/>
            <pc:sldMk cId="2626936622" sldId="2130"/>
            <ac:spMk id="3" creationId="{7451233C-C4A6-FB2E-39D2-83A2B59A9A26}"/>
          </ac:spMkLst>
        </pc:spChg>
        <pc:spChg chg="mod">
          <ac:chgData name="Jurgita Mitrulevičienė" userId="14553fdb-0a76-4b2e-9d25-f65ffe1080c9" providerId="ADAL" clId="{3B60AA2D-2337-4B1B-A545-FA457E3754F8}" dt="2023-04-27T06:34:27.267" v="190" actId="20577"/>
          <ac:spMkLst>
            <pc:docMk/>
            <pc:sldMk cId="2626936622" sldId="2130"/>
            <ac:spMk id="4" creationId="{5C154BBD-B4CB-889B-D8D5-F7CE83BA8CC1}"/>
          </ac:spMkLst>
        </pc:spChg>
        <pc:spChg chg="add del">
          <ac:chgData name="Jurgita Mitrulevičienė" userId="14553fdb-0a76-4b2e-9d25-f65ffe1080c9" providerId="ADAL" clId="{3B60AA2D-2337-4B1B-A545-FA457E3754F8}" dt="2023-04-27T06:33:54.144" v="159" actId="22"/>
          <ac:spMkLst>
            <pc:docMk/>
            <pc:sldMk cId="2626936622" sldId="2130"/>
            <ac:spMk id="5" creationId="{6F7B09A5-00CC-3D83-8760-F0C822F8CA90}"/>
          </ac:spMkLst>
        </pc:spChg>
      </pc:sldChg>
      <pc:sldChg chg="addSp delSp modSp add mod ord">
        <pc:chgData name="Jurgita Mitrulevičienė" userId="14553fdb-0a76-4b2e-9d25-f65ffe1080c9" providerId="ADAL" clId="{3B60AA2D-2337-4B1B-A545-FA457E3754F8}" dt="2023-05-02T08:36:00.651" v="5046" actId="948"/>
        <pc:sldMkLst>
          <pc:docMk/>
          <pc:sldMk cId="1291342612" sldId="2131"/>
        </pc:sldMkLst>
        <pc:spChg chg="mod">
          <ac:chgData name="Jurgita Mitrulevičienė" userId="14553fdb-0a76-4b2e-9d25-f65ffe1080c9" providerId="ADAL" clId="{3B60AA2D-2337-4B1B-A545-FA457E3754F8}" dt="2023-05-02T08:36:00.651" v="5046" actId="948"/>
          <ac:spMkLst>
            <pc:docMk/>
            <pc:sldMk cId="1291342612" sldId="2131"/>
            <ac:spMk id="3" creationId="{7451233C-C4A6-FB2E-39D2-83A2B59A9A26}"/>
          </ac:spMkLst>
        </pc:spChg>
        <pc:spChg chg="add del">
          <ac:chgData name="Jurgita Mitrulevičienė" userId="14553fdb-0a76-4b2e-9d25-f65ffe1080c9" providerId="ADAL" clId="{3B60AA2D-2337-4B1B-A545-FA457E3754F8}" dt="2023-04-27T08:06:51.426" v="1631" actId="22"/>
          <ac:spMkLst>
            <pc:docMk/>
            <pc:sldMk cId="1291342612" sldId="2131"/>
            <ac:spMk id="5" creationId="{EB5A083A-5B6B-CF76-B163-45D09205F0EF}"/>
          </ac:spMkLst>
        </pc:spChg>
        <pc:spChg chg="add del">
          <ac:chgData name="Jurgita Mitrulevičienė" userId="14553fdb-0a76-4b2e-9d25-f65ffe1080c9" providerId="ADAL" clId="{3B60AA2D-2337-4B1B-A545-FA457E3754F8}" dt="2023-04-27T08:06:55.672" v="1633" actId="22"/>
          <ac:spMkLst>
            <pc:docMk/>
            <pc:sldMk cId="1291342612" sldId="2131"/>
            <ac:spMk id="7" creationId="{6A665C29-2D35-D789-256E-359E89BD8705}"/>
          </ac:spMkLst>
        </pc:spChg>
      </pc:sldChg>
      <pc:sldChg chg="addSp modSp add mod ord">
        <pc:chgData name="Jurgita Mitrulevičienė" userId="14553fdb-0a76-4b2e-9d25-f65ffe1080c9" providerId="ADAL" clId="{3B60AA2D-2337-4B1B-A545-FA457E3754F8}" dt="2023-05-03T05:11:01.951" v="7745" actId="1076"/>
        <pc:sldMkLst>
          <pc:docMk/>
          <pc:sldMk cId="363014387" sldId="2132"/>
        </pc:sldMkLst>
        <pc:spChg chg="mod">
          <ac:chgData name="Jurgita Mitrulevičienė" userId="14553fdb-0a76-4b2e-9d25-f65ffe1080c9" providerId="ADAL" clId="{3B60AA2D-2337-4B1B-A545-FA457E3754F8}" dt="2023-05-03T05:10:41.815" v="7740" actId="6549"/>
          <ac:spMkLst>
            <pc:docMk/>
            <pc:sldMk cId="363014387" sldId="2132"/>
            <ac:spMk id="3" creationId="{7451233C-C4A6-FB2E-39D2-83A2B59A9A26}"/>
          </ac:spMkLst>
        </pc:spChg>
        <pc:spChg chg="mod">
          <ac:chgData name="Jurgita Mitrulevičienė" userId="14553fdb-0a76-4b2e-9d25-f65ffe1080c9" providerId="ADAL" clId="{3B60AA2D-2337-4B1B-A545-FA457E3754F8}" dt="2023-05-02T08:40:31.793" v="5077" actId="20577"/>
          <ac:spMkLst>
            <pc:docMk/>
            <pc:sldMk cId="363014387" sldId="2132"/>
            <ac:spMk id="4" creationId="{5C154BBD-B4CB-889B-D8D5-F7CE83BA8CC1}"/>
          </ac:spMkLst>
        </pc:spChg>
        <pc:spChg chg="add mod">
          <ac:chgData name="Jurgita Mitrulevičienė" userId="14553fdb-0a76-4b2e-9d25-f65ffe1080c9" providerId="ADAL" clId="{3B60AA2D-2337-4B1B-A545-FA457E3754F8}" dt="2023-05-03T05:11:01.951" v="7745" actId="1076"/>
          <ac:spMkLst>
            <pc:docMk/>
            <pc:sldMk cId="363014387" sldId="2132"/>
            <ac:spMk id="5" creationId="{428B3B2B-6CCF-5D6D-A39D-6B79D70DF839}"/>
          </ac:spMkLst>
        </pc:spChg>
        <pc:spChg chg="add mod">
          <ac:chgData name="Jurgita Mitrulevičienė" userId="14553fdb-0a76-4b2e-9d25-f65ffe1080c9" providerId="ADAL" clId="{3B60AA2D-2337-4B1B-A545-FA457E3754F8}" dt="2023-05-03T05:10:57.560" v="7744" actId="1076"/>
          <ac:spMkLst>
            <pc:docMk/>
            <pc:sldMk cId="363014387" sldId="2132"/>
            <ac:spMk id="6" creationId="{4B0E1F81-6D99-FAA9-42D9-54BD4D34072B}"/>
          </ac:spMkLst>
        </pc:spChg>
        <pc:spChg chg="add mod">
          <ac:chgData name="Jurgita Mitrulevičienė" userId="14553fdb-0a76-4b2e-9d25-f65ffe1080c9" providerId="ADAL" clId="{3B60AA2D-2337-4B1B-A545-FA457E3754F8}" dt="2023-05-03T05:10:54.774" v="7743" actId="1076"/>
          <ac:spMkLst>
            <pc:docMk/>
            <pc:sldMk cId="363014387" sldId="2132"/>
            <ac:spMk id="7" creationId="{20233B45-618D-EF16-1A05-3E90B013CC69}"/>
          </ac:spMkLst>
        </pc:spChg>
        <pc:spChg chg="add mod">
          <ac:chgData name="Jurgita Mitrulevičienė" userId="14553fdb-0a76-4b2e-9d25-f65ffe1080c9" providerId="ADAL" clId="{3B60AA2D-2337-4B1B-A545-FA457E3754F8}" dt="2023-05-03T05:10:53.087" v="7742" actId="1076"/>
          <ac:spMkLst>
            <pc:docMk/>
            <pc:sldMk cId="363014387" sldId="2132"/>
            <ac:spMk id="8" creationId="{6A518181-CFF3-AA67-9D3A-68F29C44ED59}"/>
          </ac:spMkLst>
        </pc:spChg>
        <pc:graphicFrameChg chg="add mod modGraphic">
          <ac:chgData name="Jurgita Mitrulevičienė" userId="14553fdb-0a76-4b2e-9d25-f65ffe1080c9" providerId="ADAL" clId="{3B60AA2D-2337-4B1B-A545-FA457E3754F8}" dt="2023-05-03T05:10:51.118" v="7741" actId="1076"/>
          <ac:graphicFrameMkLst>
            <pc:docMk/>
            <pc:sldMk cId="363014387" sldId="2132"/>
            <ac:graphicFrameMk id="2" creationId="{DD73E644-60D9-1BB8-486E-C6F7AF229ADC}"/>
          </ac:graphicFrameMkLst>
        </pc:graphicFrameChg>
      </pc:sldChg>
      <pc:sldChg chg="addSp delSp modSp add mod">
        <pc:chgData name="Jurgita Mitrulevičienė" userId="14553fdb-0a76-4b2e-9d25-f65ffe1080c9" providerId="ADAL" clId="{3B60AA2D-2337-4B1B-A545-FA457E3754F8}" dt="2023-05-03T05:11:53.864" v="7748" actId="20577"/>
        <pc:sldMkLst>
          <pc:docMk/>
          <pc:sldMk cId="1900993539" sldId="2133"/>
        </pc:sldMkLst>
        <pc:spChg chg="mod">
          <ac:chgData name="Jurgita Mitrulevičienė" userId="14553fdb-0a76-4b2e-9d25-f65ffe1080c9" providerId="ADAL" clId="{3B60AA2D-2337-4B1B-A545-FA457E3754F8}" dt="2023-05-02T14:06:35.379" v="7416" actId="6549"/>
          <ac:spMkLst>
            <pc:docMk/>
            <pc:sldMk cId="1900993539" sldId="2133"/>
            <ac:spMk id="3" creationId="{7451233C-C4A6-FB2E-39D2-83A2B59A9A26}"/>
          </ac:spMkLst>
        </pc:spChg>
        <pc:spChg chg="mod">
          <ac:chgData name="Jurgita Mitrulevičienė" userId="14553fdb-0a76-4b2e-9d25-f65ffe1080c9" providerId="ADAL" clId="{3B60AA2D-2337-4B1B-A545-FA457E3754F8}" dt="2023-04-27T08:07:11.783" v="1640" actId="20577"/>
          <ac:spMkLst>
            <pc:docMk/>
            <pc:sldMk cId="1900993539" sldId="2133"/>
            <ac:spMk id="4" creationId="{5C154BBD-B4CB-889B-D8D5-F7CE83BA8CC1}"/>
          </ac:spMkLst>
        </pc:spChg>
        <pc:graphicFrameChg chg="add del mod">
          <ac:chgData name="Jurgita Mitrulevičienė" userId="14553fdb-0a76-4b2e-9d25-f65ffe1080c9" providerId="ADAL" clId="{3B60AA2D-2337-4B1B-A545-FA457E3754F8}" dt="2023-05-02T13:24:16.805" v="6622" actId="478"/>
          <ac:graphicFrameMkLst>
            <pc:docMk/>
            <pc:sldMk cId="1900993539" sldId="2133"/>
            <ac:graphicFrameMk id="2" creationId="{AD19123A-5F3A-5FF2-CC28-D89527806792}"/>
          </ac:graphicFrameMkLst>
        </pc:graphicFrameChg>
        <pc:graphicFrameChg chg="add mod modGraphic">
          <ac:chgData name="Jurgita Mitrulevičienė" userId="14553fdb-0a76-4b2e-9d25-f65ffe1080c9" providerId="ADAL" clId="{3B60AA2D-2337-4B1B-A545-FA457E3754F8}" dt="2023-05-03T05:11:53.864" v="7748" actId="20577"/>
          <ac:graphicFrameMkLst>
            <pc:docMk/>
            <pc:sldMk cId="1900993539" sldId="2133"/>
            <ac:graphicFrameMk id="29" creationId="{02538E48-73A7-7B57-20DC-708227F7057D}"/>
          </ac:graphicFrameMkLst>
        </pc:graphicFrameChg>
        <pc:cxnChg chg="add del mod">
          <ac:chgData name="Jurgita Mitrulevičienė" userId="14553fdb-0a76-4b2e-9d25-f65ffe1080c9" providerId="ADAL" clId="{3B60AA2D-2337-4B1B-A545-FA457E3754F8}" dt="2023-05-02T13:24:16.805" v="6622" actId="478"/>
          <ac:cxnSpMkLst>
            <pc:docMk/>
            <pc:sldMk cId="1900993539" sldId="2133"/>
            <ac:cxnSpMk id="5" creationId="{42B5265C-BAD2-521E-FFEA-A43F08306715}"/>
          </ac:cxnSpMkLst>
        </pc:cxnChg>
        <pc:cxnChg chg="add del mod">
          <ac:chgData name="Jurgita Mitrulevičienė" userId="14553fdb-0a76-4b2e-9d25-f65ffe1080c9" providerId="ADAL" clId="{3B60AA2D-2337-4B1B-A545-FA457E3754F8}" dt="2023-05-02T13:24:16.805" v="6622" actId="478"/>
          <ac:cxnSpMkLst>
            <pc:docMk/>
            <pc:sldMk cId="1900993539" sldId="2133"/>
            <ac:cxnSpMk id="6" creationId="{2FDD6952-0F63-D9D7-20BD-2D95D79ADE7D}"/>
          </ac:cxnSpMkLst>
        </pc:cxnChg>
        <pc:cxnChg chg="add del mod">
          <ac:chgData name="Jurgita Mitrulevičienė" userId="14553fdb-0a76-4b2e-9d25-f65ffe1080c9" providerId="ADAL" clId="{3B60AA2D-2337-4B1B-A545-FA457E3754F8}" dt="2023-05-02T13:24:16.805" v="6622" actId="478"/>
          <ac:cxnSpMkLst>
            <pc:docMk/>
            <pc:sldMk cId="1900993539" sldId="2133"/>
            <ac:cxnSpMk id="7" creationId="{F53426C7-2946-211C-850D-CAD75DE4DD7A}"/>
          </ac:cxnSpMkLst>
        </pc:cxnChg>
        <pc:cxnChg chg="add del mod">
          <ac:chgData name="Jurgita Mitrulevičienė" userId="14553fdb-0a76-4b2e-9d25-f65ffe1080c9" providerId="ADAL" clId="{3B60AA2D-2337-4B1B-A545-FA457E3754F8}" dt="2023-05-02T13:24:16.805" v="6622" actId="478"/>
          <ac:cxnSpMkLst>
            <pc:docMk/>
            <pc:sldMk cId="1900993539" sldId="2133"/>
            <ac:cxnSpMk id="8" creationId="{F95CB903-9234-FE83-C91E-76B949F82D0D}"/>
          </ac:cxnSpMkLst>
        </pc:cxnChg>
        <pc:cxnChg chg="add del mod">
          <ac:chgData name="Jurgita Mitrulevičienė" userId="14553fdb-0a76-4b2e-9d25-f65ffe1080c9" providerId="ADAL" clId="{3B60AA2D-2337-4B1B-A545-FA457E3754F8}" dt="2023-05-02T13:24:16.805" v="6622" actId="478"/>
          <ac:cxnSpMkLst>
            <pc:docMk/>
            <pc:sldMk cId="1900993539" sldId="2133"/>
            <ac:cxnSpMk id="9" creationId="{C9E2C703-6A70-D183-9606-5F30B4E00735}"/>
          </ac:cxnSpMkLst>
        </pc:cxnChg>
        <pc:cxnChg chg="add del mod">
          <ac:chgData name="Jurgita Mitrulevičienė" userId="14553fdb-0a76-4b2e-9d25-f65ffe1080c9" providerId="ADAL" clId="{3B60AA2D-2337-4B1B-A545-FA457E3754F8}" dt="2023-05-02T13:24:16.805" v="6622" actId="478"/>
          <ac:cxnSpMkLst>
            <pc:docMk/>
            <pc:sldMk cId="1900993539" sldId="2133"/>
            <ac:cxnSpMk id="10" creationId="{1659E4E9-90ED-820C-AF2B-A6D0005D0ED1}"/>
          </ac:cxnSpMkLst>
        </pc:cxnChg>
        <pc:cxnChg chg="add del mod">
          <ac:chgData name="Jurgita Mitrulevičienė" userId="14553fdb-0a76-4b2e-9d25-f65ffe1080c9" providerId="ADAL" clId="{3B60AA2D-2337-4B1B-A545-FA457E3754F8}" dt="2023-05-02T13:24:16.805" v="6622" actId="478"/>
          <ac:cxnSpMkLst>
            <pc:docMk/>
            <pc:sldMk cId="1900993539" sldId="2133"/>
            <ac:cxnSpMk id="11" creationId="{68063147-A93F-178B-BDF2-D0F8A91DAF08}"/>
          </ac:cxnSpMkLst>
        </pc:cxnChg>
        <pc:cxnChg chg="add del mod">
          <ac:chgData name="Jurgita Mitrulevičienė" userId="14553fdb-0a76-4b2e-9d25-f65ffe1080c9" providerId="ADAL" clId="{3B60AA2D-2337-4B1B-A545-FA457E3754F8}" dt="2023-05-02T13:24:16.805" v="6622" actId="478"/>
          <ac:cxnSpMkLst>
            <pc:docMk/>
            <pc:sldMk cId="1900993539" sldId="2133"/>
            <ac:cxnSpMk id="12" creationId="{BE44D2F7-4C7F-213B-6094-E01B45D1E235}"/>
          </ac:cxnSpMkLst>
        </pc:cxnChg>
        <pc:cxnChg chg="add del mod">
          <ac:chgData name="Jurgita Mitrulevičienė" userId="14553fdb-0a76-4b2e-9d25-f65ffe1080c9" providerId="ADAL" clId="{3B60AA2D-2337-4B1B-A545-FA457E3754F8}" dt="2023-05-02T13:24:16.805" v="6622" actId="478"/>
          <ac:cxnSpMkLst>
            <pc:docMk/>
            <pc:sldMk cId="1900993539" sldId="2133"/>
            <ac:cxnSpMk id="13" creationId="{4CC31CAC-B11B-465D-AF00-BAF020A82C4E}"/>
          </ac:cxnSpMkLst>
        </pc:cxnChg>
        <pc:cxnChg chg="add del mod">
          <ac:chgData name="Jurgita Mitrulevičienė" userId="14553fdb-0a76-4b2e-9d25-f65ffe1080c9" providerId="ADAL" clId="{3B60AA2D-2337-4B1B-A545-FA457E3754F8}" dt="2023-05-02T13:24:16.805" v="6622" actId="478"/>
          <ac:cxnSpMkLst>
            <pc:docMk/>
            <pc:sldMk cId="1900993539" sldId="2133"/>
            <ac:cxnSpMk id="14" creationId="{32A0052F-04CE-9E75-6015-1722075E01C2}"/>
          </ac:cxnSpMkLst>
        </pc:cxnChg>
        <pc:cxnChg chg="add del mod">
          <ac:chgData name="Jurgita Mitrulevičienė" userId="14553fdb-0a76-4b2e-9d25-f65ffe1080c9" providerId="ADAL" clId="{3B60AA2D-2337-4B1B-A545-FA457E3754F8}" dt="2023-05-02T13:24:16.805" v="6622" actId="478"/>
          <ac:cxnSpMkLst>
            <pc:docMk/>
            <pc:sldMk cId="1900993539" sldId="2133"/>
            <ac:cxnSpMk id="15" creationId="{2CBEAD0C-C47C-8DCC-590C-FECF46C72937}"/>
          </ac:cxnSpMkLst>
        </pc:cxnChg>
        <pc:cxnChg chg="add del mod">
          <ac:chgData name="Jurgita Mitrulevičienė" userId="14553fdb-0a76-4b2e-9d25-f65ffe1080c9" providerId="ADAL" clId="{3B60AA2D-2337-4B1B-A545-FA457E3754F8}" dt="2023-05-02T13:24:16.805" v="6622" actId="478"/>
          <ac:cxnSpMkLst>
            <pc:docMk/>
            <pc:sldMk cId="1900993539" sldId="2133"/>
            <ac:cxnSpMk id="16" creationId="{68D6337F-4504-6B2B-B524-CB6412C08130}"/>
          </ac:cxnSpMkLst>
        </pc:cxnChg>
      </pc:sldChg>
      <pc:sldChg chg="addSp delSp modSp add mod">
        <pc:chgData name="Jurgita Mitrulevičienė" userId="14553fdb-0a76-4b2e-9d25-f65ffe1080c9" providerId="ADAL" clId="{3B60AA2D-2337-4B1B-A545-FA457E3754F8}" dt="2023-05-03T05:05:54.330" v="7685" actId="207"/>
        <pc:sldMkLst>
          <pc:docMk/>
          <pc:sldMk cId="2494050420" sldId="2134"/>
        </pc:sldMkLst>
        <pc:spChg chg="mod">
          <ac:chgData name="Jurgita Mitrulevičienė" userId="14553fdb-0a76-4b2e-9d25-f65ffe1080c9" providerId="ADAL" clId="{3B60AA2D-2337-4B1B-A545-FA457E3754F8}" dt="2023-05-03T05:05:54.330" v="7685" actId="207"/>
          <ac:spMkLst>
            <pc:docMk/>
            <pc:sldMk cId="2494050420" sldId="2134"/>
            <ac:spMk id="3" creationId="{7451233C-C4A6-FB2E-39D2-83A2B59A9A26}"/>
          </ac:spMkLst>
        </pc:spChg>
        <pc:spChg chg="mod">
          <ac:chgData name="Jurgita Mitrulevičienė" userId="14553fdb-0a76-4b2e-9d25-f65ffe1080c9" providerId="ADAL" clId="{3B60AA2D-2337-4B1B-A545-FA457E3754F8}" dt="2023-05-02T08:39:11.694" v="5068" actId="20577"/>
          <ac:spMkLst>
            <pc:docMk/>
            <pc:sldMk cId="2494050420" sldId="2134"/>
            <ac:spMk id="4" creationId="{5C154BBD-B4CB-889B-D8D5-F7CE83BA8CC1}"/>
          </ac:spMkLst>
        </pc:spChg>
        <pc:spChg chg="add del">
          <ac:chgData name="Jurgita Mitrulevičienė" userId="14553fdb-0a76-4b2e-9d25-f65ffe1080c9" providerId="ADAL" clId="{3B60AA2D-2337-4B1B-A545-FA457E3754F8}" dt="2023-05-02T08:38:32.561" v="5058" actId="478"/>
          <ac:spMkLst>
            <pc:docMk/>
            <pc:sldMk cId="2494050420" sldId="2134"/>
            <ac:spMk id="5" creationId="{02BA04EB-2B66-8C91-B3B0-6A3F96188CC8}"/>
          </ac:spMkLst>
        </pc:spChg>
      </pc:sldChg>
      <pc:sldChg chg="addSp modSp mod">
        <pc:chgData name="Jurgita Mitrulevičienė" userId="14553fdb-0a76-4b2e-9d25-f65ffe1080c9" providerId="ADAL" clId="{3B60AA2D-2337-4B1B-A545-FA457E3754F8}" dt="2023-05-03T06:21:51.727" v="8353" actId="14100"/>
        <pc:sldMkLst>
          <pc:docMk/>
          <pc:sldMk cId="2562567325" sldId="2135"/>
        </pc:sldMkLst>
        <pc:spChg chg="mod">
          <ac:chgData name="Jurgita Mitrulevičienė" userId="14553fdb-0a76-4b2e-9d25-f65ffe1080c9" providerId="ADAL" clId="{3B60AA2D-2337-4B1B-A545-FA457E3754F8}" dt="2023-05-03T06:07:06.706" v="8240" actId="255"/>
          <ac:spMkLst>
            <pc:docMk/>
            <pc:sldMk cId="2562567325" sldId="2135"/>
            <ac:spMk id="3" creationId="{7451233C-C4A6-FB2E-39D2-83A2B59A9A26}"/>
          </ac:spMkLst>
        </pc:spChg>
        <pc:spChg chg="add mod">
          <ac:chgData name="Jurgita Mitrulevičienė" userId="14553fdb-0a76-4b2e-9d25-f65ffe1080c9" providerId="ADAL" clId="{3B60AA2D-2337-4B1B-A545-FA457E3754F8}" dt="2023-05-03T06:21:40.642" v="8352" actId="20578"/>
          <ac:spMkLst>
            <pc:docMk/>
            <pc:sldMk cId="2562567325" sldId="2135"/>
            <ac:spMk id="6" creationId="{D5DB8597-7042-AE53-6313-76834AF69501}"/>
          </ac:spMkLst>
        </pc:spChg>
        <pc:graphicFrameChg chg="add mod modGraphic">
          <ac:chgData name="Jurgita Mitrulevičienė" userId="14553fdb-0a76-4b2e-9d25-f65ffe1080c9" providerId="ADAL" clId="{3B60AA2D-2337-4B1B-A545-FA457E3754F8}" dt="2023-05-03T06:21:51.727" v="8353" actId="14100"/>
          <ac:graphicFrameMkLst>
            <pc:docMk/>
            <pc:sldMk cId="2562567325" sldId="2135"/>
            <ac:graphicFrameMk id="2" creationId="{54450BE1-4158-B742-B0E7-E9F59F4FF224}"/>
          </ac:graphicFrameMkLst>
        </pc:graphicFrameChg>
        <pc:picChg chg="add mod">
          <ac:chgData name="Jurgita Mitrulevičienė" userId="14553fdb-0a76-4b2e-9d25-f65ffe1080c9" providerId="ADAL" clId="{3B60AA2D-2337-4B1B-A545-FA457E3754F8}" dt="2023-05-03T06:19:58.448" v="8345" actId="14100"/>
          <ac:picMkLst>
            <pc:docMk/>
            <pc:sldMk cId="2562567325" sldId="2135"/>
            <ac:picMk id="5" creationId="{94EE14F4-AA84-3349-063F-A88F1ECBEB9E}"/>
          </ac:picMkLst>
        </pc:picChg>
      </pc:sldChg>
      <pc:sldChg chg="addSp delSp modSp add mod">
        <pc:chgData name="Jurgita Mitrulevičienė" userId="14553fdb-0a76-4b2e-9d25-f65ffe1080c9" providerId="ADAL" clId="{3B60AA2D-2337-4B1B-A545-FA457E3754F8}" dt="2023-05-02T13:01:39.500" v="6356" actId="6549"/>
        <pc:sldMkLst>
          <pc:docMk/>
          <pc:sldMk cId="2758005803" sldId="2135"/>
        </pc:sldMkLst>
        <pc:spChg chg="mod">
          <ac:chgData name="Jurgita Mitrulevičienė" userId="14553fdb-0a76-4b2e-9d25-f65ffe1080c9" providerId="ADAL" clId="{3B60AA2D-2337-4B1B-A545-FA457E3754F8}" dt="2023-05-02T08:23:16.565" v="4866" actId="20577"/>
          <ac:spMkLst>
            <pc:docMk/>
            <pc:sldMk cId="2758005803" sldId="2135"/>
            <ac:spMk id="3" creationId="{7451233C-C4A6-FB2E-39D2-83A2B59A9A26}"/>
          </ac:spMkLst>
        </pc:spChg>
        <pc:spChg chg="mod">
          <ac:chgData name="Jurgita Mitrulevičienė" userId="14553fdb-0a76-4b2e-9d25-f65ffe1080c9" providerId="ADAL" clId="{3B60AA2D-2337-4B1B-A545-FA457E3754F8}" dt="2023-05-02T13:01:39.500" v="6356" actId="6549"/>
          <ac:spMkLst>
            <pc:docMk/>
            <pc:sldMk cId="2758005803" sldId="2135"/>
            <ac:spMk id="4" creationId="{5C154BBD-B4CB-889B-D8D5-F7CE83BA8CC1}"/>
          </ac:spMkLst>
        </pc:spChg>
        <pc:spChg chg="add del">
          <ac:chgData name="Jurgita Mitrulevičienė" userId="14553fdb-0a76-4b2e-9d25-f65ffe1080c9" providerId="ADAL" clId="{3B60AA2D-2337-4B1B-A545-FA457E3754F8}" dt="2023-04-27T08:41:10.519" v="2384" actId="22"/>
          <ac:spMkLst>
            <pc:docMk/>
            <pc:sldMk cId="2758005803" sldId="2135"/>
            <ac:spMk id="5" creationId="{952B135E-D57F-0DA2-4EC1-70D303846472}"/>
          </ac:spMkLst>
        </pc:spChg>
        <pc:spChg chg="add del">
          <ac:chgData name="Jurgita Mitrulevičienė" userId="14553fdb-0a76-4b2e-9d25-f65ffe1080c9" providerId="ADAL" clId="{3B60AA2D-2337-4B1B-A545-FA457E3754F8}" dt="2023-04-27T08:41:09.849" v="2383" actId="22"/>
          <ac:spMkLst>
            <pc:docMk/>
            <pc:sldMk cId="2758005803" sldId="2135"/>
            <ac:spMk id="7" creationId="{84DB073E-1051-3C8A-E4C8-A0E6012D26F3}"/>
          </ac:spMkLst>
        </pc:spChg>
      </pc:sldChg>
      <pc:sldChg chg="modSp add mod">
        <pc:chgData name="Jurgita Mitrulevičienė" userId="14553fdb-0a76-4b2e-9d25-f65ffe1080c9" providerId="ADAL" clId="{3B60AA2D-2337-4B1B-A545-FA457E3754F8}" dt="2023-05-03T06:18:19.567" v="8329" actId="14100"/>
        <pc:sldMkLst>
          <pc:docMk/>
          <pc:sldMk cId="1376739037" sldId="2136"/>
        </pc:sldMkLst>
        <pc:spChg chg="mod">
          <ac:chgData name="Jurgita Mitrulevičienė" userId="14553fdb-0a76-4b2e-9d25-f65ffe1080c9" providerId="ADAL" clId="{3B60AA2D-2337-4B1B-A545-FA457E3754F8}" dt="2023-05-03T06:18:19.567" v="8329" actId="14100"/>
          <ac:spMkLst>
            <pc:docMk/>
            <pc:sldMk cId="1376739037" sldId="2136"/>
            <ac:spMk id="3" creationId="{7451233C-C4A6-FB2E-39D2-83A2B59A9A26}"/>
          </ac:spMkLst>
        </pc:spChg>
        <pc:spChg chg="mod">
          <ac:chgData name="Jurgita Mitrulevičienė" userId="14553fdb-0a76-4b2e-9d25-f65ffe1080c9" providerId="ADAL" clId="{3B60AA2D-2337-4B1B-A545-FA457E3754F8}" dt="2023-05-03T06:09:41.816" v="8257" actId="20577"/>
          <ac:spMkLst>
            <pc:docMk/>
            <pc:sldMk cId="1376739037" sldId="2136"/>
            <ac:spMk id="4" creationId="{5C154BBD-B4CB-889B-D8D5-F7CE83BA8CC1}"/>
          </ac:spMkLst>
        </pc:spChg>
      </pc:sldChg>
      <pc:sldChg chg="modSp add mod">
        <pc:chgData name="Jurgita Mitrulevičienė" userId="14553fdb-0a76-4b2e-9d25-f65ffe1080c9" providerId="ADAL" clId="{3B60AA2D-2337-4B1B-A545-FA457E3754F8}" dt="2023-05-03T13:29:08.248" v="9419" actId="20577"/>
        <pc:sldMkLst>
          <pc:docMk/>
          <pc:sldMk cId="3370006122" sldId="2137"/>
        </pc:sldMkLst>
        <pc:spChg chg="mod">
          <ac:chgData name="Jurgita Mitrulevičienė" userId="14553fdb-0a76-4b2e-9d25-f65ffe1080c9" providerId="ADAL" clId="{3B60AA2D-2337-4B1B-A545-FA457E3754F8}" dt="2023-05-03T13:29:08.248" v="9419" actId="20577"/>
          <ac:spMkLst>
            <pc:docMk/>
            <pc:sldMk cId="3370006122" sldId="2137"/>
            <ac:spMk id="3" creationId="{7451233C-C4A6-FB2E-39D2-83A2B59A9A26}"/>
          </ac:spMkLst>
        </pc:spChg>
        <pc:spChg chg="mod">
          <ac:chgData name="Jurgita Mitrulevičienė" userId="14553fdb-0a76-4b2e-9d25-f65ffe1080c9" providerId="ADAL" clId="{3B60AA2D-2337-4B1B-A545-FA457E3754F8}" dt="2023-04-28T05:46:39.209" v="3366" actId="207"/>
          <ac:spMkLst>
            <pc:docMk/>
            <pc:sldMk cId="3370006122" sldId="2137"/>
            <ac:spMk id="4" creationId="{5C154BBD-B4CB-889B-D8D5-F7CE83BA8CC1}"/>
          </ac:spMkLst>
        </pc:spChg>
      </pc:sldChg>
      <pc:sldChg chg="addSp delSp modSp add mod">
        <pc:chgData name="Jurgita Mitrulevičienė" userId="14553fdb-0a76-4b2e-9d25-f65ffe1080c9" providerId="ADAL" clId="{3B60AA2D-2337-4B1B-A545-FA457E3754F8}" dt="2023-05-03T05:44:54.681" v="7973" actId="6549"/>
        <pc:sldMkLst>
          <pc:docMk/>
          <pc:sldMk cId="2655243292" sldId="2138"/>
        </pc:sldMkLst>
        <pc:spChg chg="add del mod">
          <ac:chgData name="Jurgita Mitrulevičienė" userId="14553fdb-0a76-4b2e-9d25-f65ffe1080c9" providerId="ADAL" clId="{3B60AA2D-2337-4B1B-A545-FA457E3754F8}" dt="2023-05-02T09:02:30.328" v="5140" actId="478"/>
          <ac:spMkLst>
            <pc:docMk/>
            <pc:sldMk cId="2655243292" sldId="2138"/>
            <ac:spMk id="3" creationId="{D46D7DBC-C256-4ADC-1AA6-BCA04DB703FC}"/>
          </ac:spMkLst>
        </pc:spChg>
        <pc:spChg chg="add del">
          <ac:chgData name="Jurgita Mitrulevičienė" userId="14553fdb-0a76-4b2e-9d25-f65ffe1080c9" providerId="ADAL" clId="{3B60AA2D-2337-4B1B-A545-FA457E3754F8}" dt="2023-05-02T12:56:48.314" v="6310" actId="22"/>
          <ac:spMkLst>
            <pc:docMk/>
            <pc:sldMk cId="2655243292" sldId="2138"/>
            <ac:spMk id="5" creationId="{743BA6F3-0099-9B17-80CC-F80714C5D0B4}"/>
          </ac:spMkLst>
        </pc:spChg>
        <pc:spChg chg="add mod">
          <ac:chgData name="Jurgita Mitrulevičienė" userId="14553fdb-0a76-4b2e-9d25-f65ffe1080c9" providerId="ADAL" clId="{3B60AA2D-2337-4B1B-A545-FA457E3754F8}" dt="2023-05-02T12:57:25.658" v="6314" actId="14100"/>
          <ac:spMkLst>
            <pc:docMk/>
            <pc:sldMk cId="2655243292" sldId="2138"/>
            <ac:spMk id="6" creationId="{77F2E1E2-17D2-3ACC-CE4C-4117A3559224}"/>
          </ac:spMkLst>
        </pc:spChg>
        <pc:spChg chg="mod">
          <ac:chgData name="Jurgita Mitrulevičienė" userId="14553fdb-0a76-4b2e-9d25-f65ffe1080c9" providerId="ADAL" clId="{3B60AA2D-2337-4B1B-A545-FA457E3754F8}" dt="2023-05-03T05:44:54.681" v="7973" actId="6549"/>
          <ac:spMkLst>
            <pc:docMk/>
            <pc:sldMk cId="2655243292" sldId="2138"/>
            <ac:spMk id="7" creationId="{1C871CE6-06AA-3513-FD2E-10C85023BCBF}"/>
          </ac:spMkLst>
        </pc:spChg>
        <pc:graphicFrameChg chg="add del mod modGraphic">
          <ac:chgData name="Jurgita Mitrulevičienė" userId="14553fdb-0a76-4b2e-9d25-f65ffe1080c9" providerId="ADAL" clId="{3B60AA2D-2337-4B1B-A545-FA457E3754F8}" dt="2023-05-02T10:03:34.686" v="5535" actId="14100"/>
          <ac:graphicFrameMkLst>
            <pc:docMk/>
            <pc:sldMk cId="2655243292" sldId="2138"/>
            <ac:graphicFrameMk id="8" creationId="{6554AA8B-673E-7C2A-F28B-CEAB66B2CD03}"/>
          </ac:graphicFrameMkLst>
        </pc:graphicFrameChg>
        <pc:graphicFrameChg chg="add del mod">
          <ac:chgData name="Jurgita Mitrulevičienė" userId="14553fdb-0a76-4b2e-9d25-f65ffe1080c9" providerId="ADAL" clId="{3B60AA2D-2337-4B1B-A545-FA457E3754F8}" dt="2023-05-02T13:04:28.287" v="6482" actId="478"/>
          <ac:graphicFrameMkLst>
            <pc:docMk/>
            <pc:sldMk cId="2655243292" sldId="2138"/>
            <ac:graphicFrameMk id="9" creationId="{D5E5173A-C6F0-7471-9F58-D653C94CAA43}"/>
          </ac:graphicFrameMkLst>
        </pc:graphicFrameChg>
      </pc:sldChg>
      <pc:sldChg chg="add del">
        <pc:chgData name="Jurgita Mitrulevičienė" userId="14553fdb-0a76-4b2e-9d25-f65ffe1080c9" providerId="ADAL" clId="{3B60AA2D-2337-4B1B-A545-FA457E3754F8}" dt="2023-05-02T09:02:56.118" v="5148"/>
        <pc:sldMkLst>
          <pc:docMk/>
          <pc:sldMk cId="3172891738" sldId="2139"/>
        </pc:sldMkLst>
      </pc:sldChg>
      <pc:sldChg chg="addSp delSp modSp add mod">
        <pc:chgData name="Jurgita Mitrulevičienė" userId="14553fdb-0a76-4b2e-9d25-f65ffe1080c9" providerId="ADAL" clId="{3B60AA2D-2337-4B1B-A545-FA457E3754F8}" dt="2023-05-03T05:45:42.643" v="7976" actId="6549"/>
        <pc:sldMkLst>
          <pc:docMk/>
          <pc:sldMk cId="3317851735" sldId="2139"/>
        </pc:sldMkLst>
        <pc:spChg chg="add del mod">
          <ac:chgData name="Jurgita Mitrulevičienė" userId="14553fdb-0a76-4b2e-9d25-f65ffe1080c9" providerId="ADAL" clId="{3B60AA2D-2337-4B1B-A545-FA457E3754F8}" dt="2023-05-02T10:10:36.522" v="5553" actId="478"/>
          <ac:spMkLst>
            <pc:docMk/>
            <pc:sldMk cId="3317851735" sldId="2139"/>
            <ac:spMk id="3" creationId="{8BE3A7A1-5B4D-F547-13CD-BDD8607977B6}"/>
          </ac:spMkLst>
        </pc:spChg>
        <pc:spChg chg="mod">
          <ac:chgData name="Jurgita Mitrulevičienė" userId="14553fdb-0a76-4b2e-9d25-f65ffe1080c9" providerId="ADAL" clId="{3B60AA2D-2337-4B1B-A545-FA457E3754F8}" dt="2023-05-03T05:45:05.544" v="7975" actId="6549"/>
          <ac:spMkLst>
            <pc:docMk/>
            <pc:sldMk cId="3317851735" sldId="2139"/>
            <ac:spMk id="7" creationId="{1C871CE6-06AA-3513-FD2E-10C85023BCBF}"/>
          </ac:spMkLst>
        </pc:spChg>
        <pc:graphicFrameChg chg="add del mod modGraphic">
          <ac:chgData name="Jurgita Mitrulevičienė" userId="14553fdb-0a76-4b2e-9d25-f65ffe1080c9" providerId="ADAL" clId="{3B60AA2D-2337-4B1B-A545-FA457E3754F8}" dt="2023-05-03T05:45:42.643" v="7976" actId="6549"/>
          <ac:graphicFrameMkLst>
            <pc:docMk/>
            <pc:sldMk cId="3317851735" sldId="2139"/>
            <ac:graphicFrameMk id="8" creationId="{6554AA8B-673E-7C2A-F28B-CEAB66B2CD03}"/>
          </ac:graphicFrameMkLst>
        </pc:graphicFrameChg>
      </pc:sldChg>
      <pc:sldChg chg="modSp add mod">
        <pc:chgData name="Jurgita Mitrulevičienė" userId="14553fdb-0a76-4b2e-9d25-f65ffe1080c9" providerId="ADAL" clId="{3B60AA2D-2337-4B1B-A545-FA457E3754F8}" dt="2023-05-03T05:45:50.642" v="7977" actId="6549"/>
        <pc:sldMkLst>
          <pc:docMk/>
          <pc:sldMk cId="2203761154" sldId="2140"/>
        </pc:sldMkLst>
        <pc:spChg chg="mod">
          <ac:chgData name="Jurgita Mitrulevičienė" userId="14553fdb-0a76-4b2e-9d25-f65ffe1080c9" providerId="ADAL" clId="{3B60AA2D-2337-4B1B-A545-FA457E3754F8}" dt="2023-05-03T05:45:50.642" v="7977" actId="6549"/>
          <ac:spMkLst>
            <pc:docMk/>
            <pc:sldMk cId="2203761154" sldId="2140"/>
            <ac:spMk id="7" creationId="{1C871CE6-06AA-3513-FD2E-10C85023BCBF}"/>
          </ac:spMkLst>
        </pc:spChg>
        <pc:graphicFrameChg chg="mod modGraphic">
          <ac:chgData name="Jurgita Mitrulevičienė" userId="14553fdb-0a76-4b2e-9d25-f65ffe1080c9" providerId="ADAL" clId="{3B60AA2D-2337-4B1B-A545-FA457E3754F8}" dt="2023-05-02T12:27:04.760" v="6017"/>
          <ac:graphicFrameMkLst>
            <pc:docMk/>
            <pc:sldMk cId="2203761154" sldId="2140"/>
            <ac:graphicFrameMk id="8" creationId="{6554AA8B-673E-7C2A-F28B-CEAB66B2CD03}"/>
          </ac:graphicFrameMkLst>
        </pc:graphicFrameChg>
      </pc:sldChg>
      <pc:sldChg chg="modSp add mod">
        <pc:chgData name="Jurgita Mitrulevičienė" userId="14553fdb-0a76-4b2e-9d25-f65ffe1080c9" providerId="ADAL" clId="{3B60AA2D-2337-4B1B-A545-FA457E3754F8}" dt="2023-05-03T05:45:55.789" v="7978" actId="6549"/>
        <pc:sldMkLst>
          <pc:docMk/>
          <pc:sldMk cId="2339662347" sldId="2141"/>
        </pc:sldMkLst>
        <pc:spChg chg="mod">
          <ac:chgData name="Jurgita Mitrulevičienė" userId="14553fdb-0a76-4b2e-9d25-f65ffe1080c9" providerId="ADAL" clId="{3B60AA2D-2337-4B1B-A545-FA457E3754F8}" dt="2023-05-03T05:45:55.789" v="7978" actId="6549"/>
          <ac:spMkLst>
            <pc:docMk/>
            <pc:sldMk cId="2339662347" sldId="2141"/>
            <ac:spMk id="7" creationId="{1C871CE6-06AA-3513-FD2E-10C85023BCBF}"/>
          </ac:spMkLst>
        </pc:spChg>
        <pc:graphicFrameChg chg="modGraphic">
          <ac:chgData name="Jurgita Mitrulevičienė" userId="14553fdb-0a76-4b2e-9d25-f65ffe1080c9" providerId="ADAL" clId="{3B60AA2D-2337-4B1B-A545-FA457E3754F8}" dt="2023-05-02T12:27:47.749" v="6020" actId="255"/>
          <ac:graphicFrameMkLst>
            <pc:docMk/>
            <pc:sldMk cId="2339662347" sldId="2141"/>
            <ac:graphicFrameMk id="8" creationId="{6554AA8B-673E-7C2A-F28B-CEAB66B2CD03}"/>
          </ac:graphicFrameMkLst>
        </pc:graphicFrameChg>
      </pc:sldChg>
      <pc:sldChg chg="addSp delSp modSp add mod">
        <pc:chgData name="Jurgita Mitrulevičienė" userId="14553fdb-0a76-4b2e-9d25-f65ffe1080c9" providerId="ADAL" clId="{3B60AA2D-2337-4B1B-A545-FA457E3754F8}" dt="2023-05-03T05:46:03.767" v="7979" actId="6549"/>
        <pc:sldMkLst>
          <pc:docMk/>
          <pc:sldMk cId="1470404650" sldId="2142"/>
        </pc:sldMkLst>
        <pc:spChg chg="add del mod">
          <ac:chgData name="Jurgita Mitrulevičienė" userId="14553fdb-0a76-4b2e-9d25-f65ffe1080c9" providerId="ADAL" clId="{3B60AA2D-2337-4B1B-A545-FA457E3754F8}" dt="2023-05-02T12:46:48.440" v="6299" actId="478"/>
          <ac:spMkLst>
            <pc:docMk/>
            <pc:sldMk cId="1470404650" sldId="2142"/>
            <ac:spMk id="3" creationId="{0820E2DF-5327-B190-7631-2AC44AE67DB1}"/>
          </ac:spMkLst>
        </pc:spChg>
        <pc:spChg chg="mod">
          <ac:chgData name="Jurgita Mitrulevičienė" userId="14553fdb-0a76-4b2e-9d25-f65ffe1080c9" providerId="ADAL" clId="{3B60AA2D-2337-4B1B-A545-FA457E3754F8}" dt="2023-05-03T05:46:03.767" v="7979" actId="6549"/>
          <ac:spMkLst>
            <pc:docMk/>
            <pc:sldMk cId="1470404650" sldId="2142"/>
            <ac:spMk id="4" creationId="{DE5ABD78-CA5E-0CDA-EAF6-E82F4E4AE0A8}"/>
          </ac:spMkLst>
        </pc:spChg>
        <pc:spChg chg="mod">
          <ac:chgData name="Jurgita Mitrulevičienė" userId="14553fdb-0a76-4b2e-9d25-f65ffe1080c9" providerId="ADAL" clId="{3B60AA2D-2337-4B1B-A545-FA457E3754F8}" dt="2023-05-02T12:47:42.957" v="6305" actId="13926"/>
          <ac:spMkLst>
            <pc:docMk/>
            <pc:sldMk cId="1470404650" sldId="2142"/>
            <ac:spMk id="7" creationId="{6E09DA51-74F9-2600-DB80-217677BA3AC0}"/>
          </ac:spMkLst>
        </pc:spChg>
        <pc:graphicFrameChg chg="del">
          <ac:chgData name="Jurgita Mitrulevičienė" userId="14553fdb-0a76-4b2e-9d25-f65ffe1080c9" providerId="ADAL" clId="{3B60AA2D-2337-4B1B-A545-FA457E3754F8}" dt="2023-05-02T12:46:31.997" v="6297" actId="478"/>
          <ac:graphicFrameMkLst>
            <pc:docMk/>
            <pc:sldMk cId="1470404650" sldId="2142"/>
            <ac:graphicFrameMk id="5" creationId="{B56646A1-260C-6495-9DD4-E5CE264F74D6}"/>
          </ac:graphicFrameMkLst>
        </pc:graphicFrameChg>
      </pc:sldChg>
      <pc:sldChg chg="addSp delSp modSp add mod">
        <pc:chgData name="Jurgita Mitrulevičienė" userId="14553fdb-0a76-4b2e-9d25-f65ffe1080c9" providerId="ADAL" clId="{3B60AA2D-2337-4B1B-A545-FA457E3754F8}" dt="2023-05-03T06:17:58.220" v="8325" actId="20577"/>
        <pc:sldMkLst>
          <pc:docMk/>
          <pc:sldMk cId="4188601085" sldId="2143"/>
        </pc:sldMkLst>
        <pc:spChg chg="add del mod">
          <ac:chgData name="Jurgita Mitrulevičienė" userId="14553fdb-0a76-4b2e-9d25-f65ffe1080c9" providerId="ADAL" clId="{3B60AA2D-2337-4B1B-A545-FA457E3754F8}" dt="2023-05-02T12:58:24.023" v="6323"/>
          <ac:spMkLst>
            <pc:docMk/>
            <pc:sldMk cId="4188601085" sldId="2143"/>
            <ac:spMk id="3" creationId="{C4A82C8B-05F8-24EE-10F2-E3265FD24851}"/>
          </ac:spMkLst>
        </pc:spChg>
        <pc:spChg chg="add mod">
          <ac:chgData name="Jurgita Mitrulevičienė" userId="14553fdb-0a76-4b2e-9d25-f65ffe1080c9" providerId="ADAL" clId="{3B60AA2D-2337-4B1B-A545-FA457E3754F8}" dt="2023-05-03T06:17:58.220" v="8325" actId="20577"/>
          <ac:spMkLst>
            <pc:docMk/>
            <pc:sldMk cId="4188601085" sldId="2143"/>
            <ac:spMk id="5" creationId="{0F9FE8CD-0044-6DFB-BD4D-7025676A914D}"/>
          </ac:spMkLst>
        </pc:spChg>
        <pc:spChg chg="del">
          <ac:chgData name="Jurgita Mitrulevičienė" userId="14553fdb-0a76-4b2e-9d25-f65ffe1080c9" providerId="ADAL" clId="{3B60AA2D-2337-4B1B-A545-FA457E3754F8}" dt="2023-05-02T13:00:59.797" v="6353" actId="478"/>
          <ac:spMkLst>
            <pc:docMk/>
            <pc:sldMk cId="4188601085" sldId="2143"/>
            <ac:spMk id="6" creationId="{77F2E1E2-17D2-3ACC-CE4C-4117A3559224}"/>
          </ac:spMkLst>
        </pc:spChg>
        <pc:spChg chg="mod">
          <ac:chgData name="Jurgita Mitrulevičienė" userId="14553fdb-0a76-4b2e-9d25-f65ffe1080c9" providerId="ADAL" clId="{3B60AA2D-2337-4B1B-A545-FA457E3754F8}" dt="2023-05-03T06:10:20.763" v="8260" actId="20577"/>
          <ac:spMkLst>
            <pc:docMk/>
            <pc:sldMk cId="4188601085" sldId="2143"/>
            <ac:spMk id="7" creationId="{1C871CE6-06AA-3513-FD2E-10C85023BCBF}"/>
          </ac:spMkLst>
        </pc:spChg>
        <pc:graphicFrameChg chg="add mod">
          <ac:chgData name="Jurgita Mitrulevičienė" userId="14553fdb-0a76-4b2e-9d25-f65ffe1080c9" providerId="ADAL" clId="{3B60AA2D-2337-4B1B-A545-FA457E3754F8}" dt="2023-05-03T06:17:24.695" v="8320" actId="1076"/>
          <ac:graphicFrameMkLst>
            <pc:docMk/>
            <pc:sldMk cId="4188601085" sldId="2143"/>
            <ac:graphicFrameMk id="4" creationId="{6FC87485-58A2-CFAA-C4A8-B8FE972F37EC}"/>
          </ac:graphicFrameMkLst>
        </pc:graphicFrameChg>
        <pc:graphicFrameChg chg="del modGraphic">
          <ac:chgData name="Jurgita Mitrulevičienė" userId="14553fdb-0a76-4b2e-9d25-f65ffe1080c9" providerId="ADAL" clId="{3B60AA2D-2337-4B1B-A545-FA457E3754F8}" dt="2023-05-02T12:58:05.652" v="6321" actId="478"/>
          <ac:graphicFrameMkLst>
            <pc:docMk/>
            <pc:sldMk cId="4188601085" sldId="2143"/>
            <ac:graphicFrameMk id="8" creationId="{6554AA8B-673E-7C2A-F28B-CEAB66B2CD03}"/>
          </ac:graphicFrameMkLst>
        </pc:graphicFrameChg>
        <pc:graphicFrameChg chg="del">
          <ac:chgData name="Jurgita Mitrulevičienė" userId="14553fdb-0a76-4b2e-9d25-f65ffe1080c9" providerId="ADAL" clId="{3B60AA2D-2337-4B1B-A545-FA457E3754F8}" dt="2023-05-02T12:58:21.494" v="6322" actId="21"/>
          <ac:graphicFrameMkLst>
            <pc:docMk/>
            <pc:sldMk cId="4188601085" sldId="2143"/>
            <ac:graphicFrameMk id="9" creationId="{D5E5173A-C6F0-7471-9F58-D653C94CAA43}"/>
          </ac:graphicFrameMkLst>
        </pc:graphicFrameChg>
      </pc:sldChg>
      <pc:sldChg chg="modSp mod ord">
        <pc:chgData name="Jurgita Mitrulevičienė" userId="14553fdb-0a76-4b2e-9d25-f65ffe1080c9" providerId="ADAL" clId="{3B60AA2D-2337-4B1B-A545-FA457E3754F8}" dt="2023-05-03T06:45:04.547" v="8722"/>
        <pc:sldMkLst>
          <pc:docMk/>
          <pc:sldMk cId="2333861849" sldId="2144"/>
        </pc:sldMkLst>
        <pc:graphicFrameChg chg="mod modGraphic">
          <ac:chgData name="Jurgita Mitrulevičienė" userId="14553fdb-0a76-4b2e-9d25-f65ffe1080c9" providerId="ADAL" clId="{3B60AA2D-2337-4B1B-A545-FA457E3754F8}" dt="2023-05-03T05:15:00.748" v="7760" actId="6549"/>
          <ac:graphicFrameMkLst>
            <pc:docMk/>
            <pc:sldMk cId="2333861849" sldId="2144"/>
            <ac:graphicFrameMk id="2" creationId="{D526E401-82D9-DA5B-57D4-02D4F6F5FC6E}"/>
          </ac:graphicFrameMkLst>
        </pc:graphicFrameChg>
      </pc:sldChg>
      <pc:sldChg chg="addSp delSp modSp add mod">
        <pc:chgData name="Jurgita Mitrulevičienė" userId="14553fdb-0a76-4b2e-9d25-f65ffe1080c9" providerId="ADAL" clId="{3B60AA2D-2337-4B1B-A545-FA457E3754F8}" dt="2023-05-03T06:23:55.164" v="8359" actId="207"/>
        <pc:sldMkLst>
          <pc:docMk/>
          <pc:sldMk cId="165669136" sldId="2145"/>
        </pc:sldMkLst>
        <pc:spChg chg="mod">
          <ac:chgData name="Jurgita Mitrulevičienė" userId="14553fdb-0a76-4b2e-9d25-f65ffe1080c9" providerId="ADAL" clId="{3B60AA2D-2337-4B1B-A545-FA457E3754F8}" dt="2023-05-03T05:27:55.957" v="7805" actId="6549"/>
          <ac:spMkLst>
            <pc:docMk/>
            <pc:sldMk cId="165669136" sldId="2145"/>
            <ac:spMk id="3" creationId="{7451233C-C4A6-FB2E-39D2-83A2B59A9A26}"/>
          </ac:spMkLst>
        </pc:spChg>
        <pc:spChg chg="mod">
          <ac:chgData name="Jurgita Mitrulevičienė" userId="14553fdb-0a76-4b2e-9d25-f65ffe1080c9" providerId="ADAL" clId="{3B60AA2D-2337-4B1B-A545-FA457E3754F8}" dt="2023-05-03T06:15:02.257" v="8307" actId="20577"/>
          <ac:spMkLst>
            <pc:docMk/>
            <pc:sldMk cId="165669136" sldId="2145"/>
            <ac:spMk id="4" creationId="{5C154BBD-B4CB-889B-D8D5-F7CE83BA8CC1}"/>
          </ac:spMkLst>
        </pc:spChg>
        <pc:spChg chg="add del">
          <ac:chgData name="Jurgita Mitrulevičienė" userId="14553fdb-0a76-4b2e-9d25-f65ffe1080c9" providerId="ADAL" clId="{3B60AA2D-2337-4B1B-A545-FA457E3754F8}" dt="2023-05-03T06:23:07.390" v="8355" actId="478"/>
          <ac:spMkLst>
            <pc:docMk/>
            <pc:sldMk cId="165669136" sldId="2145"/>
            <ac:spMk id="7" creationId="{0CB34BD4-ED23-C557-1871-3ECBEBAF542C}"/>
          </ac:spMkLst>
        </pc:spChg>
        <pc:spChg chg="add mod">
          <ac:chgData name="Jurgita Mitrulevičienė" userId="14553fdb-0a76-4b2e-9d25-f65ffe1080c9" providerId="ADAL" clId="{3B60AA2D-2337-4B1B-A545-FA457E3754F8}" dt="2023-05-03T06:16:39.832" v="8318" actId="1076"/>
          <ac:spMkLst>
            <pc:docMk/>
            <pc:sldMk cId="165669136" sldId="2145"/>
            <ac:spMk id="8" creationId="{4F22E229-B2D9-6901-ADED-7544DCA776D5}"/>
          </ac:spMkLst>
        </pc:spChg>
        <pc:graphicFrameChg chg="add mod modGraphic">
          <ac:chgData name="Jurgita Mitrulevičienė" userId="14553fdb-0a76-4b2e-9d25-f65ffe1080c9" providerId="ADAL" clId="{3B60AA2D-2337-4B1B-A545-FA457E3754F8}" dt="2023-05-03T06:23:55.164" v="8359" actId="207"/>
          <ac:graphicFrameMkLst>
            <pc:docMk/>
            <pc:sldMk cId="165669136" sldId="2145"/>
            <ac:graphicFrameMk id="2" creationId="{8E59D96E-E7FF-0230-9DAC-C44AE87EF41C}"/>
          </ac:graphicFrameMkLst>
        </pc:graphicFrameChg>
        <pc:picChg chg="add mod">
          <ac:chgData name="Jurgita Mitrulevičienė" userId="14553fdb-0a76-4b2e-9d25-f65ffe1080c9" providerId="ADAL" clId="{3B60AA2D-2337-4B1B-A545-FA457E3754F8}" dt="2023-05-03T06:16:36.096" v="8317" actId="14100"/>
          <ac:picMkLst>
            <pc:docMk/>
            <pc:sldMk cId="165669136" sldId="2145"/>
            <ac:picMk id="5" creationId="{5AB32776-30C7-1314-7BBA-D15DFD366C25}"/>
          </ac:picMkLst>
        </pc:picChg>
      </pc:sldChg>
      <pc:sldChg chg="modSp new del mod">
        <pc:chgData name="Jurgita Mitrulevičienė" userId="14553fdb-0a76-4b2e-9d25-f65ffe1080c9" providerId="ADAL" clId="{3B60AA2D-2337-4B1B-A545-FA457E3754F8}" dt="2023-05-03T05:47:27.051" v="8006" actId="47"/>
        <pc:sldMkLst>
          <pc:docMk/>
          <pc:sldMk cId="345245584" sldId="2146"/>
        </pc:sldMkLst>
        <pc:spChg chg="mod">
          <ac:chgData name="Jurgita Mitrulevičienė" userId="14553fdb-0a76-4b2e-9d25-f65ffe1080c9" providerId="ADAL" clId="{3B60AA2D-2337-4B1B-A545-FA457E3754F8}" dt="2023-05-03T05:46:58.456" v="8005" actId="113"/>
          <ac:spMkLst>
            <pc:docMk/>
            <pc:sldMk cId="345245584" sldId="2146"/>
            <ac:spMk id="2" creationId="{225E8E14-4740-B87B-7AC7-5B270EB268DD}"/>
          </ac:spMkLst>
        </pc:spChg>
      </pc:sldChg>
      <pc:sldChg chg="modSp add mod">
        <pc:chgData name="Jurgita Mitrulevičienė" userId="14553fdb-0a76-4b2e-9d25-f65ffe1080c9" providerId="ADAL" clId="{3B60AA2D-2337-4B1B-A545-FA457E3754F8}" dt="2023-05-03T12:57:19.107" v="9250" actId="20577"/>
        <pc:sldMkLst>
          <pc:docMk/>
          <pc:sldMk cId="3615251263" sldId="2146"/>
        </pc:sldMkLst>
        <pc:spChg chg="mod">
          <ac:chgData name="Jurgita Mitrulevičienė" userId="14553fdb-0a76-4b2e-9d25-f65ffe1080c9" providerId="ADAL" clId="{3B60AA2D-2337-4B1B-A545-FA457E3754F8}" dt="2023-05-03T12:57:19.107" v="9250" actId="20577"/>
          <ac:spMkLst>
            <pc:docMk/>
            <pc:sldMk cId="3615251263" sldId="2146"/>
            <ac:spMk id="3" creationId="{7451233C-C4A6-FB2E-39D2-83A2B59A9A26}"/>
          </ac:spMkLst>
        </pc:spChg>
        <pc:spChg chg="mod">
          <ac:chgData name="Jurgita Mitrulevičienė" userId="14553fdb-0a76-4b2e-9d25-f65ffe1080c9" providerId="ADAL" clId="{3B60AA2D-2337-4B1B-A545-FA457E3754F8}" dt="2023-05-03T06:18:54.195" v="8336" actId="207"/>
          <ac:spMkLst>
            <pc:docMk/>
            <pc:sldMk cId="3615251263" sldId="2146"/>
            <ac:spMk id="4" creationId="{5C154BBD-B4CB-889B-D8D5-F7CE83BA8CC1}"/>
          </ac:spMkLst>
        </pc:spChg>
      </pc:sldChg>
      <pc:sldChg chg="modSp add mod ord">
        <pc:chgData name="Jurgita Mitrulevičienė" userId="14553fdb-0a76-4b2e-9d25-f65ffe1080c9" providerId="ADAL" clId="{3B60AA2D-2337-4B1B-A545-FA457E3754F8}" dt="2023-05-03T13:28:30.675" v="9418"/>
        <pc:sldMkLst>
          <pc:docMk/>
          <pc:sldMk cId="131722865" sldId="2147"/>
        </pc:sldMkLst>
        <pc:spChg chg="mod">
          <ac:chgData name="Jurgita Mitrulevičienė" userId="14553fdb-0a76-4b2e-9d25-f65ffe1080c9" providerId="ADAL" clId="{3B60AA2D-2337-4B1B-A545-FA457E3754F8}" dt="2023-05-03T13:27:43.704" v="9416" actId="20577"/>
          <ac:spMkLst>
            <pc:docMk/>
            <pc:sldMk cId="131722865" sldId="2147"/>
            <ac:spMk id="3" creationId="{7451233C-C4A6-FB2E-39D2-83A2B59A9A26}"/>
          </ac:spMkLst>
        </pc:spChg>
        <pc:spChg chg="mod">
          <ac:chgData name="Jurgita Mitrulevičienė" userId="14553fdb-0a76-4b2e-9d25-f65ffe1080c9" providerId="ADAL" clId="{3B60AA2D-2337-4B1B-A545-FA457E3754F8}" dt="2023-05-03T06:32:00.039" v="8384" actId="20577"/>
          <ac:spMkLst>
            <pc:docMk/>
            <pc:sldMk cId="131722865" sldId="2147"/>
            <ac:spMk id="4" creationId="{5C154BBD-B4CB-889B-D8D5-F7CE83BA8CC1}"/>
          </ac:spMkLst>
        </pc:spChg>
      </pc:sldChg>
      <pc:sldChg chg="modSp del mod">
        <pc:chgData name="Jurgita Mitrulevičienė" userId="14553fdb-0a76-4b2e-9d25-f65ffe1080c9" providerId="ADAL" clId="{3B60AA2D-2337-4B1B-A545-FA457E3754F8}" dt="2023-05-03T06:31:25.347" v="8360" actId="47"/>
        <pc:sldMkLst>
          <pc:docMk/>
          <pc:sldMk cId="1008088794" sldId="2147"/>
        </pc:sldMkLst>
        <pc:picChg chg="mod">
          <ac:chgData name="Jurgita Mitrulevičienė" userId="14553fdb-0a76-4b2e-9d25-f65ffe1080c9" providerId="ADAL" clId="{3B60AA2D-2337-4B1B-A545-FA457E3754F8}" dt="2023-05-03T06:13:37.260" v="8272" actId="1076"/>
          <ac:picMkLst>
            <pc:docMk/>
            <pc:sldMk cId="1008088794" sldId="2147"/>
            <ac:picMk id="6" creationId="{293D7A8F-3603-5F82-9F84-8DAFD75ED08D}"/>
          </ac:picMkLst>
        </pc:picChg>
      </pc:sldChg>
      <pc:sldChg chg="add del">
        <pc:chgData name="Jurgita Mitrulevičienė" userId="14553fdb-0a76-4b2e-9d25-f65ffe1080c9" providerId="ADAL" clId="{3B60AA2D-2337-4B1B-A545-FA457E3754F8}" dt="2023-05-03T05:47:38.893" v="8009" actId="47"/>
        <pc:sldMkLst>
          <pc:docMk/>
          <pc:sldMk cId="1128399291" sldId="2147"/>
        </pc:sldMkLst>
      </pc:sldChg>
      <pc:sldChg chg="modSp add mod">
        <pc:chgData name="Jurgita Mitrulevičienė" userId="14553fdb-0a76-4b2e-9d25-f65ffe1080c9" providerId="ADAL" clId="{3B60AA2D-2337-4B1B-A545-FA457E3754F8}" dt="2023-05-03T06:43:58.757" v="8697" actId="20577"/>
        <pc:sldMkLst>
          <pc:docMk/>
          <pc:sldMk cId="2933403918" sldId="2148"/>
        </pc:sldMkLst>
        <pc:spChg chg="mod">
          <ac:chgData name="Jurgita Mitrulevičienė" userId="14553fdb-0a76-4b2e-9d25-f65ffe1080c9" providerId="ADAL" clId="{3B60AA2D-2337-4B1B-A545-FA457E3754F8}" dt="2023-05-03T06:43:58.757" v="8697" actId="20577"/>
          <ac:spMkLst>
            <pc:docMk/>
            <pc:sldMk cId="2933403918" sldId="2148"/>
            <ac:spMk id="4" creationId="{5C154BBD-B4CB-889B-D8D5-F7CE83BA8CC1}"/>
          </ac:spMkLst>
        </pc:spChg>
      </pc:sldChg>
      <pc:sldChg chg="modSp add mod">
        <pc:chgData name="Jurgita Mitrulevičienė" userId="14553fdb-0a76-4b2e-9d25-f65ffe1080c9" providerId="ADAL" clId="{3B60AA2D-2337-4B1B-A545-FA457E3754F8}" dt="2023-05-03T06:45:47.020" v="8759" actId="20577"/>
        <pc:sldMkLst>
          <pc:docMk/>
          <pc:sldMk cId="1496724637" sldId="2149"/>
        </pc:sldMkLst>
        <pc:spChg chg="mod">
          <ac:chgData name="Jurgita Mitrulevičienė" userId="14553fdb-0a76-4b2e-9d25-f65ffe1080c9" providerId="ADAL" clId="{3B60AA2D-2337-4B1B-A545-FA457E3754F8}" dt="2023-05-03T06:45:47.020" v="8759" actId="20577"/>
          <ac:spMkLst>
            <pc:docMk/>
            <pc:sldMk cId="1496724637" sldId="2149"/>
            <ac:spMk id="3" creationId="{7451233C-C4A6-FB2E-39D2-83A2B59A9A26}"/>
          </ac:spMkLst>
        </pc:spChg>
        <pc:spChg chg="mod">
          <ac:chgData name="Jurgita Mitrulevičienė" userId="14553fdb-0a76-4b2e-9d25-f65ffe1080c9" providerId="ADAL" clId="{3B60AA2D-2337-4B1B-A545-FA457E3754F8}" dt="2023-05-03T06:44:30.143" v="8720" actId="20577"/>
          <ac:spMkLst>
            <pc:docMk/>
            <pc:sldMk cId="1496724637" sldId="2149"/>
            <ac:spMk id="4" creationId="{5C154BBD-B4CB-889B-D8D5-F7CE83BA8CC1}"/>
          </ac:spMkLst>
        </pc:spChg>
      </pc:sldChg>
      <pc:sldChg chg="modSp add mod">
        <pc:chgData name="Jurgita Mitrulevičienė" userId="14553fdb-0a76-4b2e-9d25-f65ffe1080c9" providerId="ADAL" clId="{3B60AA2D-2337-4B1B-A545-FA457E3754F8}" dt="2023-05-03T08:54:39.653" v="9083" actId="20577"/>
        <pc:sldMkLst>
          <pc:docMk/>
          <pc:sldMk cId="1117633424" sldId="2150"/>
        </pc:sldMkLst>
        <pc:spChg chg="mod">
          <ac:chgData name="Jurgita Mitrulevičienė" userId="14553fdb-0a76-4b2e-9d25-f65ffe1080c9" providerId="ADAL" clId="{3B60AA2D-2337-4B1B-A545-FA457E3754F8}" dt="2023-05-03T08:50:45.623" v="8968" actId="20577"/>
          <ac:spMkLst>
            <pc:docMk/>
            <pc:sldMk cId="1117633424" sldId="2150"/>
            <ac:spMk id="2" creationId="{962B7494-D0DB-95AB-C2A7-0AA929B92CCE}"/>
          </ac:spMkLst>
        </pc:spChg>
        <pc:spChg chg="mod">
          <ac:chgData name="Jurgita Mitrulevičienė" userId="14553fdb-0a76-4b2e-9d25-f65ffe1080c9" providerId="ADAL" clId="{3B60AA2D-2337-4B1B-A545-FA457E3754F8}" dt="2023-05-03T08:54:39.653" v="9083" actId="20577"/>
          <ac:spMkLst>
            <pc:docMk/>
            <pc:sldMk cId="1117633424" sldId="2150"/>
            <ac:spMk id="3" creationId="{32EE7548-308F-C735-5118-DE247C355F78}"/>
          </ac:spMkLst>
        </pc:spChg>
      </pc:sldChg>
      <pc:sldMasterChg chg="delSldLayout">
        <pc:chgData name="Jurgita Mitrulevičienė" userId="14553fdb-0a76-4b2e-9d25-f65ffe1080c9" providerId="ADAL" clId="{3B60AA2D-2337-4B1B-A545-FA457E3754F8}" dt="2023-05-02T13:16:28.036" v="6606" actId="2696"/>
        <pc:sldMasterMkLst>
          <pc:docMk/>
          <pc:sldMasterMk cId="2285538859" sldId="2147483648"/>
        </pc:sldMasterMkLst>
        <pc:sldLayoutChg chg="del">
          <pc:chgData name="Jurgita Mitrulevičienė" userId="14553fdb-0a76-4b2e-9d25-f65ffe1080c9" providerId="ADAL" clId="{3B60AA2D-2337-4B1B-A545-FA457E3754F8}" dt="2023-05-02T13:16:28.036" v="6606" actId="2696"/>
          <pc:sldLayoutMkLst>
            <pc:docMk/>
            <pc:sldMasterMk cId="2285538859" sldId="2147483648"/>
            <pc:sldLayoutMk cId="3009981604" sldId="2147483661"/>
          </pc:sldLayoutMkLst>
        </pc:sldLayoutChg>
      </pc:sldMasterChg>
    </pc:docChg>
  </pc:docChgLst>
  <pc:docChgLst>
    <pc:chgData name="Jurgita Mitrulevičienė" userId="14553fdb-0a76-4b2e-9d25-f65ffe1080c9" providerId="ADAL" clId="{882DD874-16F3-4051-BF37-894891033061}"/>
    <pc:docChg chg="undo redo custSel addSld delSld modSld">
      <pc:chgData name="Jurgita Mitrulevičienė" userId="14553fdb-0a76-4b2e-9d25-f65ffe1080c9" providerId="ADAL" clId="{882DD874-16F3-4051-BF37-894891033061}" dt="2023-08-16T13:57:39.311" v="2043" actId="20577"/>
      <pc:docMkLst>
        <pc:docMk/>
      </pc:docMkLst>
      <pc:sldChg chg="modSp mod">
        <pc:chgData name="Jurgita Mitrulevičienė" userId="14553fdb-0a76-4b2e-9d25-f65ffe1080c9" providerId="ADAL" clId="{882DD874-16F3-4051-BF37-894891033061}" dt="2023-08-16T08:44:42.019" v="17" actId="20577"/>
        <pc:sldMkLst>
          <pc:docMk/>
          <pc:sldMk cId="0" sldId="264"/>
        </pc:sldMkLst>
        <pc:spChg chg="mod">
          <ac:chgData name="Jurgita Mitrulevičienė" userId="14553fdb-0a76-4b2e-9d25-f65ffe1080c9" providerId="ADAL" clId="{882DD874-16F3-4051-BF37-894891033061}" dt="2023-08-16T08:44:42.019" v="17" actId="20577"/>
          <ac:spMkLst>
            <pc:docMk/>
            <pc:sldMk cId="0" sldId="264"/>
            <ac:spMk id="2" creationId="{00000000-0000-0000-0000-000000000000}"/>
          </ac:spMkLst>
        </pc:spChg>
      </pc:sldChg>
      <pc:sldChg chg="del">
        <pc:chgData name="Jurgita Mitrulevičienė" userId="14553fdb-0a76-4b2e-9d25-f65ffe1080c9" providerId="ADAL" clId="{882DD874-16F3-4051-BF37-894891033061}" dt="2023-08-16T12:43:08.603" v="1517" actId="47"/>
        <pc:sldMkLst>
          <pc:docMk/>
          <pc:sldMk cId="523672764" sldId="2128"/>
        </pc:sldMkLst>
      </pc:sldChg>
      <pc:sldChg chg="addSp delSp modSp mod setBg">
        <pc:chgData name="Jurgita Mitrulevičienė" userId="14553fdb-0a76-4b2e-9d25-f65ffe1080c9" providerId="ADAL" clId="{882DD874-16F3-4051-BF37-894891033061}" dt="2023-08-16T12:10:38.537" v="1117"/>
        <pc:sldMkLst>
          <pc:docMk/>
          <pc:sldMk cId="2494050420" sldId="2134"/>
        </pc:sldMkLst>
        <pc:spChg chg="mod">
          <ac:chgData name="Jurgita Mitrulevičienė" userId="14553fdb-0a76-4b2e-9d25-f65ffe1080c9" providerId="ADAL" clId="{882DD874-16F3-4051-BF37-894891033061}" dt="2023-08-16T09:42:59.241" v="369" actId="26606"/>
          <ac:spMkLst>
            <pc:docMk/>
            <pc:sldMk cId="2494050420" sldId="2134"/>
            <ac:spMk id="3" creationId="{7451233C-C4A6-FB2E-39D2-83A2B59A9A26}"/>
          </ac:spMkLst>
        </pc:spChg>
        <pc:spChg chg="mod">
          <ac:chgData name="Jurgita Mitrulevičienė" userId="14553fdb-0a76-4b2e-9d25-f65ffe1080c9" providerId="ADAL" clId="{882DD874-16F3-4051-BF37-894891033061}" dt="2023-08-16T12:10:38.537" v="1117"/>
          <ac:spMkLst>
            <pc:docMk/>
            <pc:sldMk cId="2494050420" sldId="2134"/>
            <ac:spMk id="4" creationId="{5C154BBD-B4CB-889B-D8D5-F7CE83BA8CC1}"/>
          </ac:spMkLst>
        </pc:spChg>
        <pc:spChg chg="add del">
          <ac:chgData name="Jurgita Mitrulevičienė" userId="14553fdb-0a76-4b2e-9d25-f65ffe1080c9" providerId="ADAL" clId="{882DD874-16F3-4051-BF37-894891033061}" dt="2023-08-16T09:42:59.241" v="369" actId="26606"/>
          <ac:spMkLst>
            <pc:docMk/>
            <pc:sldMk cId="2494050420" sldId="2134"/>
            <ac:spMk id="9" creationId="{B6FACB3C-9069-4791-BC5C-0DB7CD19B853}"/>
          </ac:spMkLst>
        </pc:spChg>
        <pc:spChg chg="add del">
          <ac:chgData name="Jurgita Mitrulevičienė" userId="14553fdb-0a76-4b2e-9d25-f65ffe1080c9" providerId="ADAL" clId="{882DD874-16F3-4051-BF37-894891033061}" dt="2023-08-16T09:42:59.241" v="369" actId="26606"/>
          <ac:spMkLst>
            <pc:docMk/>
            <pc:sldMk cId="2494050420" sldId="2134"/>
            <ac:spMk id="11" creationId="{71F2038E-D777-4B76-81DD-DD13EE91B9DD}"/>
          </ac:spMkLst>
        </pc:spChg>
        <pc:grpChg chg="add del">
          <ac:chgData name="Jurgita Mitrulevičienė" userId="14553fdb-0a76-4b2e-9d25-f65ffe1080c9" providerId="ADAL" clId="{882DD874-16F3-4051-BF37-894891033061}" dt="2023-08-16T09:42:59.241" v="369" actId="26606"/>
          <ac:grpSpMkLst>
            <pc:docMk/>
            <pc:sldMk cId="2494050420" sldId="2134"/>
            <ac:grpSpMk id="13" creationId="{DD354807-230F-4402-B1B9-F733A8F1F190}"/>
          </ac:grpSpMkLst>
        </pc:grpChg>
        <pc:graphicFrameChg chg="add del mod modGraphic">
          <ac:chgData name="Jurgita Mitrulevičienė" userId="14553fdb-0a76-4b2e-9d25-f65ffe1080c9" providerId="ADAL" clId="{882DD874-16F3-4051-BF37-894891033061}" dt="2023-08-16T12:01:30.982" v="882"/>
          <ac:graphicFrameMkLst>
            <pc:docMk/>
            <pc:sldMk cId="2494050420" sldId="2134"/>
            <ac:graphicFrameMk id="2" creationId="{2869542A-38E5-F184-39E7-A0F3EE0F9067}"/>
          </ac:graphicFrameMkLst>
        </pc:graphicFrameChg>
      </pc:sldChg>
      <pc:sldChg chg="del">
        <pc:chgData name="Jurgita Mitrulevičienė" userId="14553fdb-0a76-4b2e-9d25-f65ffe1080c9" providerId="ADAL" clId="{882DD874-16F3-4051-BF37-894891033061}" dt="2023-08-16T12:42:56.188" v="1513" actId="47"/>
        <pc:sldMkLst>
          <pc:docMk/>
          <pc:sldMk cId="2562567325" sldId="2135"/>
        </pc:sldMkLst>
      </pc:sldChg>
      <pc:sldChg chg="del">
        <pc:chgData name="Jurgita Mitrulevičienė" userId="14553fdb-0a76-4b2e-9d25-f65ffe1080c9" providerId="ADAL" clId="{882DD874-16F3-4051-BF37-894891033061}" dt="2023-08-16T12:43:02.574" v="1516" actId="47"/>
        <pc:sldMkLst>
          <pc:docMk/>
          <pc:sldMk cId="1470404650" sldId="2142"/>
        </pc:sldMkLst>
      </pc:sldChg>
      <pc:sldChg chg="del">
        <pc:chgData name="Jurgita Mitrulevičienė" userId="14553fdb-0a76-4b2e-9d25-f65ffe1080c9" providerId="ADAL" clId="{882DD874-16F3-4051-BF37-894891033061}" dt="2023-08-16T12:42:47.160" v="1511" actId="47"/>
        <pc:sldMkLst>
          <pc:docMk/>
          <pc:sldMk cId="4188601085" sldId="2143"/>
        </pc:sldMkLst>
      </pc:sldChg>
      <pc:sldChg chg="del">
        <pc:chgData name="Jurgita Mitrulevičienė" userId="14553fdb-0a76-4b2e-9d25-f65ffe1080c9" providerId="ADAL" clId="{882DD874-16F3-4051-BF37-894891033061}" dt="2023-08-16T12:42:43.978" v="1510" actId="47"/>
        <pc:sldMkLst>
          <pc:docMk/>
          <pc:sldMk cId="165669136" sldId="2145"/>
        </pc:sldMkLst>
      </pc:sldChg>
      <pc:sldChg chg="del">
        <pc:chgData name="Jurgita Mitrulevičienė" userId="14553fdb-0a76-4b2e-9d25-f65ffe1080c9" providerId="ADAL" clId="{882DD874-16F3-4051-BF37-894891033061}" dt="2023-08-16T12:42:58.524" v="1514" actId="47"/>
        <pc:sldMkLst>
          <pc:docMk/>
          <pc:sldMk cId="3615251263" sldId="2146"/>
        </pc:sldMkLst>
      </pc:sldChg>
      <pc:sldChg chg="del">
        <pc:chgData name="Jurgita Mitrulevičienė" userId="14553fdb-0a76-4b2e-9d25-f65ffe1080c9" providerId="ADAL" clId="{882DD874-16F3-4051-BF37-894891033061}" dt="2023-08-16T12:43:00.508" v="1515" actId="47"/>
        <pc:sldMkLst>
          <pc:docMk/>
          <pc:sldMk cId="131722865" sldId="2147"/>
        </pc:sldMkLst>
      </pc:sldChg>
      <pc:sldChg chg="del">
        <pc:chgData name="Jurgita Mitrulevičienė" userId="14553fdb-0a76-4b2e-9d25-f65ffe1080c9" providerId="ADAL" clId="{882DD874-16F3-4051-BF37-894891033061}" dt="2023-08-16T12:42:54.160" v="1512" actId="47"/>
        <pc:sldMkLst>
          <pc:docMk/>
          <pc:sldMk cId="2933403918" sldId="2148"/>
        </pc:sldMkLst>
      </pc:sldChg>
      <pc:sldChg chg="modSp mod">
        <pc:chgData name="Jurgita Mitrulevičienė" userId="14553fdb-0a76-4b2e-9d25-f65ffe1080c9" providerId="ADAL" clId="{882DD874-16F3-4051-BF37-894891033061}" dt="2023-08-16T13:57:39.311" v="2043" actId="20577"/>
        <pc:sldMkLst>
          <pc:docMk/>
          <pc:sldMk cId="1117633424" sldId="2150"/>
        </pc:sldMkLst>
        <pc:spChg chg="mod">
          <ac:chgData name="Jurgita Mitrulevičienė" userId="14553fdb-0a76-4b2e-9d25-f65ffe1080c9" providerId="ADAL" clId="{882DD874-16F3-4051-BF37-894891033061}" dt="2023-08-16T12:48:29.597" v="1716" actId="20577"/>
          <ac:spMkLst>
            <pc:docMk/>
            <pc:sldMk cId="1117633424" sldId="2150"/>
            <ac:spMk id="2" creationId="{962B7494-D0DB-95AB-C2A7-0AA929B92CCE}"/>
          </ac:spMkLst>
        </pc:spChg>
        <pc:spChg chg="mod">
          <ac:chgData name="Jurgita Mitrulevičienė" userId="14553fdb-0a76-4b2e-9d25-f65ffe1080c9" providerId="ADAL" clId="{882DD874-16F3-4051-BF37-894891033061}" dt="2023-08-16T13:57:39.311" v="2043" actId="20577"/>
          <ac:spMkLst>
            <pc:docMk/>
            <pc:sldMk cId="1117633424" sldId="2150"/>
            <ac:spMk id="3" creationId="{32EE7548-308F-C735-5118-DE247C355F78}"/>
          </ac:spMkLst>
        </pc:spChg>
      </pc:sldChg>
      <pc:sldChg chg="modSp del mod">
        <pc:chgData name="Jurgita Mitrulevičienė" userId="14553fdb-0a76-4b2e-9d25-f65ffe1080c9" providerId="ADAL" clId="{882DD874-16F3-4051-BF37-894891033061}" dt="2023-08-16T12:42:34.869" v="1508" actId="47"/>
        <pc:sldMkLst>
          <pc:docMk/>
          <pc:sldMk cId="522198391" sldId="2151"/>
        </pc:sldMkLst>
        <pc:spChg chg="mod">
          <ac:chgData name="Jurgita Mitrulevičienė" userId="14553fdb-0a76-4b2e-9d25-f65ffe1080c9" providerId="ADAL" clId="{882DD874-16F3-4051-BF37-894891033061}" dt="2023-08-16T11:11:08.732" v="733" actId="20577"/>
          <ac:spMkLst>
            <pc:docMk/>
            <pc:sldMk cId="522198391" sldId="2151"/>
            <ac:spMk id="4" creationId="{5C154BBD-B4CB-889B-D8D5-F7CE83BA8CC1}"/>
          </ac:spMkLst>
        </pc:spChg>
      </pc:sldChg>
      <pc:sldChg chg="del">
        <pc:chgData name="Jurgita Mitrulevičienė" userId="14553fdb-0a76-4b2e-9d25-f65ffe1080c9" providerId="ADAL" clId="{882DD874-16F3-4051-BF37-894891033061}" dt="2023-08-16T12:42:38.340" v="1509" actId="47"/>
        <pc:sldMkLst>
          <pc:docMk/>
          <pc:sldMk cId="635454403" sldId="2152"/>
        </pc:sldMkLst>
      </pc:sldChg>
      <pc:sldChg chg="addSp delSp modSp add mod">
        <pc:chgData name="Jurgita Mitrulevičienė" userId="14553fdb-0a76-4b2e-9d25-f65ffe1080c9" providerId="ADAL" clId="{882DD874-16F3-4051-BF37-894891033061}" dt="2023-08-16T13:10:59.084" v="1803" actId="20577"/>
        <pc:sldMkLst>
          <pc:docMk/>
          <pc:sldMk cId="1062585246" sldId="2153"/>
        </pc:sldMkLst>
        <pc:spChg chg="mod">
          <ac:chgData name="Jurgita Mitrulevičienė" userId="14553fdb-0a76-4b2e-9d25-f65ffe1080c9" providerId="ADAL" clId="{882DD874-16F3-4051-BF37-894891033061}" dt="2023-08-16T12:28:38.621" v="1389" actId="20577"/>
          <ac:spMkLst>
            <pc:docMk/>
            <pc:sldMk cId="1062585246" sldId="2153"/>
            <ac:spMk id="3" creationId="{7451233C-C4A6-FB2E-39D2-83A2B59A9A26}"/>
          </ac:spMkLst>
        </pc:spChg>
        <pc:spChg chg="mod">
          <ac:chgData name="Jurgita Mitrulevičienė" userId="14553fdb-0a76-4b2e-9d25-f65ffe1080c9" providerId="ADAL" clId="{882DD874-16F3-4051-BF37-894891033061}" dt="2023-08-16T12:30:53.943" v="1403" actId="20577"/>
          <ac:spMkLst>
            <pc:docMk/>
            <pc:sldMk cId="1062585246" sldId="2153"/>
            <ac:spMk id="4" creationId="{5C154BBD-B4CB-889B-D8D5-F7CE83BA8CC1}"/>
          </ac:spMkLst>
        </pc:spChg>
        <pc:graphicFrameChg chg="del">
          <ac:chgData name="Jurgita Mitrulevičienė" userId="14553fdb-0a76-4b2e-9d25-f65ffe1080c9" providerId="ADAL" clId="{882DD874-16F3-4051-BF37-894891033061}" dt="2023-08-16T11:52:49.241" v="735" actId="478"/>
          <ac:graphicFrameMkLst>
            <pc:docMk/>
            <pc:sldMk cId="1062585246" sldId="2153"/>
            <ac:graphicFrameMk id="2" creationId="{46673B67-45D6-E49C-C057-184A2D467D76}"/>
          </ac:graphicFrameMkLst>
        </pc:graphicFrameChg>
        <pc:graphicFrameChg chg="add mod modGraphic">
          <ac:chgData name="Jurgita Mitrulevičienė" userId="14553fdb-0a76-4b2e-9d25-f65ffe1080c9" providerId="ADAL" clId="{882DD874-16F3-4051-BF37-894891033061}" dt="2023-08-16T13:10:59.084" v="1803" actId="20577"/>
          <ac:graphicFrameMkLst>
            <pc:docMk/>
            <pc:sldMk cId="1062585246" sldId="2153"/>
            <ac:graphicFrameMk id="5" creationId="{2EC8408A-3991-7830-5927-DFB49B9E9744}"/>
          </ac:graphicFrameMkLst>
        </pc:graphicFrameChg>
      </pc:sldChg>
      <pc:sldChg chg="addSp delSp modSp add mod">
        <pc:chgData name="Jurgita Mitrulevičienė" userId="14553fdb-0a76-4b2e-9d25-f65ffe1080c9" providerId="ADAL" clId="{882DD874-16F3-4051-BF37-894891033061}" dt="2023-08-16T12:42:31.036" v="1507" actId="20577"/>
        <pc:sldMkLst>
          <pc:docMk/>
          <pc:sldMk cId="2626250449" sldId="2154"/>
        </pc:sldMkLst>
        <pc:spChg chg="mod">
          <ac:chgData name="Jurgita Mitrulevičienė" userId="14553fdb-0a76-4b2e-9d25-f65ffe1080c9" providerId="ADAL" clId="{882DD874-16F3-4051-BF37-894891033061}" dt="2023-08-16T12:42:31.036" v="1507" actId="20577"/>
          <ac:spMkLst>
            <pc:docMk/>
            <pc:sldMk cId="2626250449" sldId="2154"/>
            <ac:spMk id="3" creationId="{7451233C-C4A6-FB2E-39D2-83A2B59A9A26}"/>
          </ac:spMkLst>
        </pc:spChg>
        <pc:spChg chg="mod">
          <ac:chgData name="Jurgita Mitrulevičienė" userId="14553fdb-0a76-4b2e-9d25-f65ffe1080c9" providerId="ADAL" clId="{882DD874-16F3-4051-BF37-894891033061}" dt="2023-08-16T12:31:06.756" v="1406" actId="20577"/>
          <ac:spMkLst>
            <pc:docMk/>
            <pc:sldMk cId="2626250449" sldId="2154"/>
            <ac:spMk id="4" creationId="{5C154BBD-B4CB-889B-D8D5-F7CE83BA8CC1}"/>
          </ac:spMkLst>
        </pc:spChg>
        <pc:graphicFrameChg chg="del">
          <ac:chgData name="Jurgita Mitrulevičienė" userId="14553fdb-0a76-4b2e-9d25-f65ffe1080c9" providerId="ADAL" clId="{882DD874-16F3-4051-BF37-894891033061}" dt="2023-08-16T12:41:59.062" v="1484" actId="478"/>
          <ac:graphicFrameMkLst>
            <pc:docMk/>
            <pc:sldMk cId="2626250449" sldId="2154"/>
            <ac:graphicFrameMk id="5" creationId="{2EC8408A-3991-7830-5927-DFB49B9E9744}"/>
          </ac:graphicFrameMkLst>
        </pc:graphicFrameChg>
        <pc:picChg chg="add mod">
          <ac:chgData name="Jurgita Mitrulevičienė" userId="14553fdb-0a76-4b2e-9d25-f65ffe1080c9" providerId="ADAL" clId="{882DD874-16F3-4051-BF37-894891033061}" dt="2023-08-16T12:42:16.600" v="1489" actId="1076"/>
          <ac:picMkLst>
            <pc:docMk/>
            <pc:sldMk cId="2626250449" sldId="2154"/>
            <ac:picMk id="2" creationId="{D85DFC83-20A6-CF39-02A1-FE9E241D02F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0515BCB-D7F6-44A3-B247-BB18BC842FEC}" type="datetimeFigureOut">
              <a:rPr lang="lt-LT" smtClean="0"/>
              <a:t>2023-08-16</a:t>
            </a:fld>
            <a:endParaRPr lang="lt-LT"/>
          </a:p>
        </p:txBody>
      </p:sp>
      <p:sp>
        <p:nvSpPr>
          <p:cNvPr id="4" name="Skaidrės vaizdo vietos rezervavimo ženkla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D1A8119-299F-442E-AD42-007B5ED9C630}" type="slidenum">
              <a:rPr lang="lt-LT" smtClean="0"/>
              <a:t>‹#›</a:t>
            </a:fld>
            <a:endParaRPr lang="lt-LT"/>
          </a:p>
        </p:txBody>
      </p:sp>
    </p:spTree>
    <p:extLst>
      <p:ext uri="{BB962C8B-B14F-4D97-AF65-F5344CB8AC3E}">
        <p14:creationId xmlns:p14="http://schemas.microsoft.com/office/powerpoint/2010/main" val="2119728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F662-A34F-282F-A51D-F11E9794AA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61DF2906-F4E4-2338-7E12-FECAE2D666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433041D4-3E2C-8C31-3A0E-60349765A7E6}"/>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5" name="Footer Placeholder 4">
            <a:extLst>
              <a:ext uri="{FF2B5EF4-FFF2-40B4-BE49-F238E27FC236}">
                <a16:creationId xmlns:a16="http://schemas.microsoft.com/office/drawing/2014/main" id="{D091090C-D1DA-4746-095F-60435AD89A9D}"/>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181CE5BB-5994-A848-5BFB-A1A345252182}"/>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52490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F1C4-ACC3-2D54-30AF-FA2B66DE507B}"/>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B4F0580C-D9E8-659B-89D2-B6B2223415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42046F2-172E-B647-BEFB-809CD18BB588}"/>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5" name="Footer Placeholder 4">
            <a:extLst>
              <a:ext uri="{FF2B5EF4-FFF2-40B4-BE49-F238E27FC236}">
                <a16:creationId xmlns:a16="http://schemas.microsoft.com/office/drawing/2014/main" id="{C47187A1-D543-9107-CD53-A20254B5C30A}"/>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637A096-BC01-62FF-BA19-C58E7E0BA37C}"/>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259884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7EF01A-274B-1246-5ED2-0B2FA04D2A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B46E19CF-961C-5D6B-74DF-B161B4389A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A56076E-E1B9-C2E8-A82A-6D8E6FB1FE84}"/>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5" name="Footer Placeholder 4">
            <a:extLst>
              <a:ext uri="{FF2B5EF4-FFF2-40B4-BE49-F238E27FC236}">
                <a16:creationId xmlns:a16="http://schemas.microsoft.com/office/drawing/2014/main" id="{BBC9F911-9C3E-F52B-ECF5-146E9F803B10}"/>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5FEDCF0E-2469-DF31-E1BA-67A2A0A415B4}"/>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1330752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Text Placeholder 3"/>
          <p:cNvSpPr>
            <a:spLocks noGrp="1"/>
          </p:cNvSpPr>
          <p:nvPr>
            <p:ph type="body" sz="half" idx="10"/>
          </p:nvPr>
        </p:nvSpPr>
        <p:spPr>
          <a:xfrm>
            <a:off x="533551" y="877489"/>
            <a:ext cx="4928884" cy="402431"/>
          </a:xfrm>
          <a:prstGeom prst="rect">
            <a:avLst/>
          </a:prstGeom>
        </p:spPr>
        <p:txBody>
          <a:bodyPr lIns="38405" tIns="19202" rIns="38405" bIns="19202"/>
          <a:lstStyle>
            <a:lvl1pPr marL="0" indent="0" algn="r">
              <a:buNone/>
              <a:defRPr sz="2267" b="1" i="0" spc="336">
                <a:solidFill>
                  <a:srgbClr val="072C62"/>
                </a:solidFill>
                <a:latin typeface="+mn-lt"/>
              </a:defRPr>
            </a:lvl1pPr>
            <a:lvl2pPr marL="256026" indent="0">
              <a:buNone/>
              <a:defRPr sz="667"/>
            </a:lvl2pPr>
            <a:lvl3pPr marL="512051" indent="0">
              <a:buNone/>
              <a:defRPr sz="533"/>
            </a:lvl3pPr>
            <a:lvl4pPr marL="768077" indent="0">
              <a:buNone/>
              <a:defRPr sz="533"/>
            </a:lvl4pPr>
            <a:lvl5pPr marL="1024102" indent="0">
              <a:buNone/>
              <a:defRPr sz="533"/>
            </a:lvl5pPr>
            <a:lvl6pPr marL="1280128" indent="0">
              <a:buNone/>
              <a:defRPr sz="533"/>
            </a:lvl6pPr>
            <a:lvl7pPr marL="1536154" indent="0">
              <a:buNone/>
              <a:defRPr sz="533"/>
            </a:lvl7pPr>
            <a:lvl8pPr marL="1792179" indent="0">
              <a:buNone/>
              <a:defRPr sz="533"/>
            </a:lvl8pPr>
            <a:lvl9pPr marL="2048205" indent="0">
              <a:buNone/>
              <a:defRPr sz="533"/>
            </a:lvl9pPr>
          </a:lstStyle>
          <a:p>
            <a:pPr lvl="0"/>
            <a:r>
              <a:rPr lang="x-none"/>
              <a:t>Click to edit Master text styles</a:t>
            </a:r>
          </a:p>
        </p:txBody>
      </p:sp>
      <p:sp>
        <p:nvSpPr>
          <p:cNvPr id="11" name="Text Placeholder 3"/>
          <p:cNvSpPr>
            <a:spLocks noGrp="1"/>
          </p:cNvSpPr>
          <p:nvPr>
            <p:ph type="body" sz="half" idx="11"/>
          </p:nvPr>
        </p:nvSpPr>
        <p:spPr>
          <a:xfrm>
            <a:off x="6237337" y="874698"/>
            <a:ext cx="5564049" cy="3151207"/>
          </a:xfrm>
          <a:prstGeom prst="rect">
            <a:avLst/>
          </a:prstGeom>
        </p:spPr>
        <p:txBody>
          <a:bodyPr lIns="38405" tIns="19202" rIns="38405" bIns="19202"/>
          <a:lstStyle>
            <a:lvl1pPr marL="192019" indent="-192019" algn="l">
              <a:buFont typeface="Arial"/>
              <a:buChar char="•"/>
              <a:defRPr sz="1333" b="0" i="0" spc="168">
                <a:solidFill>
                  <a:srgbClr val="072C62"/>
                </a:solidFill>
                <a:latin typeface="+mn-lt"/>
              </a:defRPr>
            </a:lvl1pPr>
            <a:lvl2pPr marL="256026" indent="0">
              <a:buNone/>
              <a:defRPr sz="667"/>
            </a:lvl2pPr>
            <a:lvl3pPr marL="512051" indent="0">
              <a:buNone/>
              <a:defRPr sz="533"/>
            </a:lvl3pPr>
            <a:lvl4pPr marL="768077" indent="0">
              <a:buNone/>
              <a:defRPr sz="533"/>
            </a:lvl4pPr>
            <a:lvl5pPr marL="1024102" indent="0">
              <a:buNone/>
              <a:defRPr sz="533"/>
            </a:lvl5pPr>
            <a:lvl6pPr marL="1280128" indent="0">
              <a:buNone/>
              <a:defRPr sz="533"/>
            </a:lvl6pPr>
            <a:lvl7pPr marL="1536154" indent="0">
              <a:buNone/>
              <a:defRPr sz="533"/>
            </a:lvl7pPr>
            <a:lvl8pPr marL="1792179" indent="0">
              <a:buNone/>
              <a:defRPr sz="533"/>
            </a:lvl8pPr>
            <a:lvl9pPr marL="2048205" indent="0">
              <a:buNone/>
              <a:defRPr sz="533"/>
            </a:lvl9pPr>
          </a:lstStyle>
          <a:p>
            <a:pPr lvl="0"/>
            <a:r>
              <a:rPr lang="x-none"/>
              <a:t>Click to edit Master text </a:t>
            </a:r>
            <a:endParaRPr lang="lt-LT"/>
          </a:p>
          <a:p>
            <a:pPr lvl="0"/>
            <a:endParaRPr lang="lt-LT"/>
          </a:p>
          <a:p>
            <a:pPr lvl="0"/>
            <a:endParaRPr lang="lt-LT"/>
          </a:p>
          <a:p>
            <a:pPr lvl="0"/>
            <a:endParaRPr lang="lt-LT"/>
          </a:p>
          <a:p>
            <a:pPr lvl="0"/>
            <a:endParaRPr lang="lt-LT"/>
          </a:p>
          <a:p>
            <a:pPr lvl="0"/>
            <a:endParaRPr lang="x-none"/>
          </a:p>
        </p:txBody>
      </p:sp>
    </p:spTree>
    <p:extLst>
      <p:ext uri="{BB962C8B-B14F-4D97-AF65-F5344CB8AC3E}">
        <p14:creationId xmlns:p14="http://schemas.microsoft.com/office/powerpoint/2010/main" val="696988412"/>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4D38-5748-EC1C-C58E-A6722468078E}"/>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82A8B0CA-8F03-5E94-B211-3341C527E8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7847FF9-D529-36CC-6DF0-E33909BB7D63}"/>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5" name="Footer Placeholder 4">
            <a:extLst>
              <a:ext uri="{FF2B5EF4-FFF2-40B4-BE49-F238E27FC236}">
                <a16:creationId xmlns:a16="http://schemas.microsoft.com/office/drawing/2014/main" id="{E1D5D419-3EB7-D64C-9F39-E3520E4DCCEE}"/>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11C5761-A578-1D95-6195-A15AD4CF483E}"/>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256478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A156-8E02-2743-24DE-D1C01D6CD6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DA26437A-ED43-3718-F17F-9212C51DFB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C62F6B-994A-CF41-AD12-15CEA77A8D8D}"/>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5" name="Footer Placeholder 4">
            <a:extLst>
              <a:ext uri="{FF2B5EF4-FFF2-40B4-BE49-F238E27FC236}">
                <a16:creationId xmlns:a16="http://schemas.microsoft.com/office/drawing/2014/main" id="{02E13B8A-1BE4-85B1-1B0F-DAACF3E187B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3362F658-1BC2-58A6-6FFC-E572A9DC7DAA}"/>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246435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1DBD-EDEB-0F08-F7EC-464E85BBF636}"/>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3E32EE58-CCC0-3D3A-3E53-B40035847C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331903AC-E212-216C-BC20-A26FF49314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FC842E36-BD2B-3D58-72CB-FBDF797F594B}"/>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6" name="Footer Placeholder 5">
            <a:extLst>
              <a:ext uri="{FF2B5EF4-FFF2-40B4-BE49-F238E27FC236}">
                <a16:creationId xmlns:a16="http://schemas.microsoft.com/office/drawing/2014/main" id="{8F4FE371-3645-EB7B-B5AC-FBC6F1B21684}"/>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BB754EEA-BCFE-50BD-5463-DC8EB8034426}"/>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78593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DA0C-A26A-B5C0-64C3-32284FE9F7A8}"/>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04E75C62-0EC7-2560-1C65-50881C031C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59677-8F56-A210-5DF4-EE91626367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8E83920B-27DA-8D77-22DE-4D31DC7B31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810076-C680-33A7-D2A2-B09DDF76A0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5A38411B-1A86-8713-0D90-97D4734023E6}"/>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8" name="Footer Placeholder 7">
            <a:extLst>
              <a:ext uri="{FF2B5EF4-FFF2-40B4-BE49-F238E27FC236}">
                <a16:creationId xmlns:a16="http://schemas.microsoft.com/office/drawing/2014/main" id="{0C77035B-E4C5-270B-BA67-0E37C64CD7B3}"/>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B42299F7-0734-CBA1-D104-6413284D13AE}"/>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334607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449A-C2A2-8FC4-4652-1335A5223908}"/>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7749C870-B37F-3DE5-935F-B0FF9BCEC52F}"/>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4" name="Footer Placeholder 3">
            <a:extLst>
              <a:ext uri="{FF2B5EF4-FFF2-40B4-BE49-F238E27FC236}">
                <a16:creationId xmlns:a16="http://schemas.microsoft.com/office/drawing/2014/main" id="{764A36F3-8BD9-592C-8A77-90DFAC68890C}"/>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25B3B8F1-BCD8-F5BE-9911-54E5D9632900}"/>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427222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93351C-5D75-1DC0-83A1-0397FD51C3FC}"/>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3" name="Footer Placeholder 2">
            <a:extLst>
              <a:ext uri="{FF2B5EF4-FFF2-40B4-BE49-F238E27FC236}">
                <a16:creationId xmlns:a16="http://schemas.microsoft.com/office/drawing/2014/main" id="{6FB2F316-8E8D-E6DA-B416-D92C8B03525B}"/>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77003354-8071-2FC1-925E-9F37E2844E91}"/>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47550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8E55-07C5-4F1B-0BD4-A413A46DFB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A640E1FC-3754-1080-096D-BC975855E1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B682196F-7E93-D621-3724-CB0DA77C8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EA7D9-D2D7-4477-7DEF-D5ACD46E9C7D}"/>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6" name="Footer Placeholder 5">
            <a:extLst>
              <a:ext uri="{FF2B5EF4-FFF2-40B4-BE49-F238E27FC236}">
                <a16:creationId xmlns:a16="http://schemas.microsoft.com/office/drawing/2014/main" id="{19827500-E399-AD92-B3C0-0C1FE879AD51}"/>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07C98A26-59C5-C262-CA62-F51B71B27223}"/>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177079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88D50-CE01-C0B0-5965-CEF367D20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A1CDAFA2-E514-5AB1-84F4-180D55AED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5F7CB030-F24B-37A4-6CD8-2D35C6D96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4B4CC9-9F1D-74AD-E656-07F26376F90D}"/>
              </a:ext>
            </a:extLst>
          </p:cNvPr>
          <p:cNvSpPr>
            <a:spLocks noGrp="1"/>
          </p:cNvSpPr>
          <p:nvPr>
            <p:ph type="dt" sz="half" idx="10"/>
          </p:nvPr>
        </p:nvSpPr>
        <p:spPr/>
        <p:txBody>
          <a:bodyPr/>
          <a:lstStyle/>
          <a:p>
            <a:fld id="{332E4825-E4E2-4020-A65A-2A4688247F6A}" type="datetimeFigureOut">
              <a:rPr lang="lt-LT" smtClean="0"/>
              <a:t>2023-08-16</a:t>
            </a:fld>
            <a:endParaRPr lang="lt-LT"/>
          </a:p>
        </p:txBody>
      </p:sp>
      <p:sp>
        <p:nvSpPr>
          <p:cNvPr id="6" name="Footer Placeholder 5">
            <a:extLst>
              <a:ext uri="{FF2B5EF4-FFF2-40B4-BE49-F238E27FC236}">
                <a16:creationId xmlns:a16="http://schemas.microsoft.com/office/drawing/2014/main" id="{315341F7-CE3B-054D-ED42-9F86B1F9B86F}"/>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A63A9351-03E9-41C5-4B0A-256A31D6E2E8}"/>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330462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D9E1A6-C4BB-B3F1-A670-E8CF2D3A6B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6FBD4F8B-84CF-4286-5301-1B2944520D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00FEDEB5-B9FA-5040-9F8B-92C8F269A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E4825-E4E2-4020-A65A-2A4688247F6A}" type="datetimeFigureOut">
              <a:rPr lang="lt-LT" smtClean="0"/>
              <a:t>2023-08-16</a:t>
            </a:fld>
            <a:endParaRPr lang="lt-LT"/>
          </a:p>
        </p:txBody>
      </p:sp>
      <p:sp>
        <p:nvSpPr>
          <p:cNvPr id="5" name="Footer Placeholder 4">
            <a:extLst>
              <a:ext uri="{FF2B5EF4-FFF2-40B4-BE49-F238E27FC236}">
                <a16:creationId xmlns:a16="http://schemas.microsoft.com/office/drawing/2014/main" id="{A0E1DC95-17FB-E5BD-C487-832AE89A4B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E8D54100-6D84-ACA5-8D92-E7973321A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B19C3-4936-40B6-A012-1716B3695536}" type="slidenum">
              <a:rPr lang="lt-LT" smtClean="0"/>
              <a:t>‹#›</a:t>
            </a:fld>
            <a:endParaRPr lang="lt-LT"/>
          </a:p>
        </p:txBody>
      </p:sp>
    </p:spTree>
    <p:extLst>
      <p:ext uri="{BB962C8B-B14F-4D97-AF65-F5344CB8AC3E}">
        <p14:creationId xmlns:p14="http://schemas.microsoft.com/office/powerpoint/2010/main" val="2285538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0"/>
          </p:nvPr>
        </p:nvSpPr>
        <p:spPr>
          <a:xfrm>
            <a:off x="1078203" y="1003560"/>
            <a:ext cx="10632752" cy="4763840"/>
          </a:xfrm>
        </p:spPr>
        <p:txBody>
          <a:bodyPr vert="horz" wrap="square" numCol="1" anchor="t" anchorCtr="0" compatLnSpc="1">
            <a:prstTxWarp prst="textNoShape">
              <a:avLst/>
            </a:prstTxWarp>
          </a:bodyPr>
          <a:lstStyle/>
          <a:p>
            <a:pPr algn="ctr" eaLnBrk="1" hangingPunct="1"/>
            <a:endParaRPr lang="lt-LT" altLang="lt-LT" sz="3200">
              <a:latin typeface="Calibri" panose="020F0502020204030204" pitchFamily="34" charset="0"/>
              <a:ea typeface="Lato Light" pitchFamily="125" charset="0"/>
              <a:cs typeface="Calibri" panose="020F0502020204030204" pitchFamily="34" charset="0"/>
            </a:endParaRPr>
          </a:p>
          <a:p>
            <a:pPr algn="ctr" eaLnBrk="1" hangingPunct="1">
              <a:spcBef>
                <a:spcPts val="600"/>
              </a:spcBef>
            </a:pPr>
            <a:r>
              <a:rPr lang="lt-LT" altLang="lt-LT" sz="2800">
                <a:latin typeface="Calibri" panose="020F0502020204030204" pitchFamily="34" charset="0"/>
                <a:ea typeface="Lato Light" pitchFamily="125" charset="0"/>
                <a:cs typeface="Calibri" panose="020F0502020204030204" pitchFamily="34" charset="0"/>
              </a:rPr>
              <a:t>Ankstyvasis profesinis orientavimas </a:t>
            </a:r>
          </a:p>
          <a:p>
            <a:pPr algn="ctr" eaLnBrk="1" hangingPunct="1">
              <a:spcBef>
                <a:spcPts val="600"/>
              </a:spcBef>
            </a:pPr>
            <a:r>
              <a:rPr lang="lt-LT" altLang="lt-LT" sz="2800">
                <a:latin typeface="Calibri" panose="020F0502020204030204" pitchFamily="34" charset="0"/>
                <a:ea typeface="Lato Light" pitchFamily="125" charset="0"/>
                <a:cs typeface="Calibri" panose="020F0502020204030204" pitchFamily="34" charset="0"/>
              </a:rPr>
              <a:t>Marijampolės regiono FZ</a:t>
            </a:r>
            <a:endParaRPr lang="lt-LT" altLang="lt-LT" sz="2800">
              <a:ea typeface="Lato Light" pitchFamily="125" charset="0"/>
              <a:cs typeface="Lato Light" pitchFamily="125" charset="0"/>
            </a:endParaRPr>
          </a:p>
          <a:p>
            <a:pPr algn="ctr" eaLnBrk="1" hangingPunct="1"/>
            <a:endParaRPr lang="lt-LT" altLang="lt-LT">
              <a:ea typeface="Lato Light" pitchFamily="125" charset="0"/>
              <a:cs typeface="Lato Light" pitchFamily="125" charset="0"/>
            </a:endParaRPr>
          </a:p>
          <a:p>
            <a:pPr algn="ctr" eaLnBrk="1" hangingPunct="1"/>
            <a:endParaRPr lang="lt-LT" altLang="lt-LT">
              <a:ea typeface="Lato Light" pitchFamily="125" charset="0"/>
              <a:cs typeface="Lato Light" pitchFamily="125" charset="0"/>
            </a:endParaRPr>
          </a:p>
          <a:p>
            <a:pPr eaLnBrk="1" hangingPunct="1"/>
            <a:endParaRPr lang="lt-LT" altLang="lt-LT" sz="1867">
              <a:latin typeface="Calibri" panose="020F0502020204030204" pitchFamily="34" charset="0"/>
              <a:ea typeface="Lato Light" pitchFamily="125" charset="0"/>
              <a:cs typeface="Calibri" panose="020F0502020204030204" pitchFamily="34" charset="0"/>
            </a:endParaRPr>
          </a:p>
          <a:p>
            <a:pPr eaLnBrk="1" hangingPunct="1"/>
            <a:endParaRPr lang="lt-LT" altLang="lt-LT" sz="1867">
              <a:latin typeface="Calibri" panose="020F0502020204030204" pitchFamily="34" charset="0"/>
              <a:ea typeface="Lato Light" pitchFamily="125" charset="0"/>
              <a:cs typeface="Calibri" panose="020F0502020204030204" pitchFamily="34" charset="0"/>
            </a:endParaRPr>
          </a:p>
          <a:p>
            <a:pPr eaLnBrk="1" hangingPunct="1"/>
            <a:r>
              <a:rPr lang="lt-LT" altLang="lt-LT" sz="1867">
                <a:latin typeface="Calibri" panose="020F0502020204030204" pitchFamily="34" charset="0"/>
                <a:ea typeface="Lato Light" pitchFamily="125" charset="0"/>
                <a:cs typeface="Calibri" panose="020F0502020204030204" pitchFamily="34" charset="0"/>
              </a:rPr>
              <a:t>202</a:t>
            </a:r>
            <a:r>
              <a:rPr lang="en-US" altLang="lt-LT" sz="1867">
                <a:latin typeface="Calibri" panose="020F0502020204030204" pitchFamily="34" charset="0"/>
                <a:ea typeface="Lato Light" pitchFamily="125" charset="0"/>
                <a:cs typeface="Calibri" panose="020F0502020204030204" pitchFamily="34" charset="0"/>
              </a:rPr>
              <a:t>3</a:t>
            </a:r>
            <a:r>
              <a:rPr lang="lt-LT" altLang="lt-LT" sz="1867">
                <a:latin typeface="Calibri" panose="020F0502020204030204" pitchFamily="34" charset="0"/>
                <a:ea typeface="Lato Light" pitchFamily="125" charset="0"/>
                <a:cs typeface="Calibri" panose="020F0502020204030204" pitchFamily="34" charset="0"/>
              </a:rPr>
              <a:t>-</a:t>
            </a:r>
            <a:r>
              <a:rPr lang="en-US" altLang="lt-LT" sz="1867">
                <a:latin typeface="Calibri" panose="020F0502020204030204" pitchFamily="34" charset="0"/>
                <a:ea typeface="Lato Light" pitchFamily="125" charset="0"/>
                <a:cs typeface="Calibri" panose="020F0502020204030204" pitchFamily="34" charset="0"/>
              </a:rPr>
              <a:t>0</a:t>
            </a:r>
            <a:r>
              <a:rPr lang="lt-LT" altLang="lt-LT" sz="1867">
                <a:latin typeface="Calibri" panose="020F0502020204030204" pitchFamily="34" charset="0"/>
                <a:ea typeface="Lato Light" pitchFamily="125" charset="0"/>
                <a:cs typeface="Calibri" panose="020F0502020204030204" pitchFamily="34" charset="0"/>
              </a:rPr>
              <a:t>8-17 </a:t>
            </a:r>
          </a:p>
          <a:p>
            <a:pPr eaLnBrk="1" hangingPunct="1"/>
            <a:r>
              <a:rPr lang="lt-LT" altLang="lt-LT" sz="1867">
                <a:latin typeface="Calibri" panose="020F0502020204030204" pitchFamily="34" charset="0"/>
                <a:ea typeface="Lato Light" pitchFamily="125" charset="0"/>
                <a:cs typeface="Calibri" panose="020F0502020204030204" pitchFamily="34" charset="0"/>
              </a:rPr>
              <a:t>MRPT administracija</a:t>
            </a:r>
          </a:p>
          <a:p>
            <a:pPr algn="ctr" eaLnBrk="1" hangingPunct="1"/>
            <a:endParaRPr lang="lt-LT" altLang="lt-LT">
              <a:ea typeface="Lato Light" pitchFamily="125" charset="0"/>
              <a:cs typeface="Lato Light" pitchFamily="125" charset="0"/>
            </a:endParaRPr>
          </a:p>
          <a:p>
            <a:pPr algn="ctr" eaLnBrk="1" hangingPunct="1"/>
            <a:endParaRPr altLang="lt-LT">
              <a:ea typeface="Lato Light" pitchFamily="125" charset="0"/>
              <a:cs typeface="Lato Light" pitchFamily="125" charset="0"/>
            </a:endParaRPr>
          </a:p>
        </p:txBody>
      </p:sp>
    </p:spTree>
  </p:cSld>
  <p:clrMapOvr>
    <a:masterClrMapping/>
  </p:clrMapOvr>
  <p:transition spd="slow"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C154BBD-B4CB-889B-D8D5-F7CE83BA8CC1}"/>
              </a:ext>
            </a:extLst>
          </p:cNvPr>
          <p:cNvSpPr>
            <a:spLocks noChangeArrowheads="1"/>
          </p:cNvSpPr>
          <p:nvPr/>
        </p:nvSpPr>
        <p:spPr bwMode="auto">
          <a:xfrm>
            <a:off x="620785" y="361054"/>
            <a:ext cx="111825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l" fontAlgn="t"/>
            <a:r>
              <a:rPr lang="lt-LT" sz="3200" b="1" u="none" strike="noStrike">
                <a:solidFill>
                  <a:srgbClr val="072C62"/>
                </a:solidFill>
                <a:effectLst/>
                <a:latin typeface="+mn-lt"/>
              </a:rPr>
              <a:t>Bendri savivaldybių poreikiai pagal sritis. Investicijos </a:t>
            </a:r>
            <a:endParaRPr lang="lt-LT" sz="3200" b="1" i="0" u="none" strike="noStrike">
              <a:solidFill>
                <a:srgbClr val="072C62"/>
              </a:solidFill>
              <a:effectLst/>
              <a:latin typeface="+mn-lt"/>
            </a:endParaRPr>
          </a:p>
        </p:txBody>
      </p:sp>
      <p:sp>
        <p:nvSpPr>
          <p:cNvPr id="3" name="Content Placeholder 2">
            <a:extLst>
              <a:ext uri="{FF2B5EF4-FFF2-40B4-BE49-F238E27FC236}">
                <a16:creationId xmlns:a16="http://schemas.microsoft.com/office/drawing/2014/main" id="{7451233C-C4A6-FB2E-39D2-83A2B59A9A26}"/>
              </a:ext>
            </a:extLst>
          </p:cNvPr>
          <p:cNvSpPr>
            <a:spLocks noGrp="1"/>
          </p:cNvSpPr>
          <p:nvPr>
            <p:ph idx="1"/>
          </p:nvPr>
        </p:nvSpPr>
        <p:spPr>
          <a:xfrm>
            <a:off x="620785" y="1053624"/>
            <a:ext cx="10844384" cy="2500867"/>
          </a:xfrm>
        </p:spPr>
        <p:txBody>
          <a:bodyPr>
            <a:noAutofit/>
          </a:bodyPr>
          <a:lstStyle/>
          <a:p>
            <a:pPr marL="0" indent="0">
              <a:spcBef>
                <a:spcPts val="0"/>
              </a:spcBef>
              <a:buNone/>
            </a:pPr>
            <a:endParaRPr lang="lt-LT" sz="1800" b="1">
              <a:solidFill>
                <a:srgbClr val="072C62"/>
              </a:solidFill>
            </a:endParaRPr>
          </a:p>
          <a:p>
            <a:pPr marL="0" indent="0">
              <a:spcBef>
                <a:spcPts val="0"/>
              </a:spcBef>
              <a:buNone/>
            </a:pPr>
            <a:r>
              <a:rPr lang="lt-LT" sz="1800" b="1">
                <a:solidFill>
                  <a:srgbClr val="072C62"/>
                </a:solidFill>
              </a:rPr>
              <a:t>Bendri veiksmai</a:t>
            </a:r>
            <a:r>
              <a:rPr lang="lt-LT" sz="1800">
                <a:solidFill>
                  <a:srgbClr val="072C62"/>
                </a:solidFill>
              </a:rPr>
              <a:t> – išnaudojant regiono specializaciją, regiono „investicinio paketo“ kūrimas: investicijoms tinkama infrastruktūra (sklypai), kompetencijos (profesinis orientavimas) ir koordinuoti viešinimo veiksmai (</a:t>
            </a:r>
            <a:r>
              <a:rPr lang="lt-LT" sz="1800" err="1">
                <a:solidFill>
                  <a:srgbClr val="072C62"/>
                </a:solidFill>
              </a:rPr>
              <a:t>info</a:t>
            </a:r>
            <a:r>
              <a:rPr lang="lt-LT" sz="1800">
                <a:solidFill>
                  <a:srgbClr val="072C62"/>
                </a:solidFill>
              </a:rPr>
              <a:t> apie sklypus ir kt.).</a:t>
            </a:r>
            <a:endParaRPr lang="lt-LT" sz="1800" b="1">
              <a:solidFill>
                <a:srgbClr val="072C62"/>
              </a:solidFill>
            </a:endParaRPr>
          </a:p>
          <a:p>
            <a:pPr marL="0" indent="0">
              <a:spcBef>
                <a:spcPts val="0"/>
              </a:spcBef>
              <a:buNone/>
            </a:pPr>
            <a:endParaRPr lang="lt-LT" sz="1800" b="1">
              <a:solidFill>
                <a:srgbClr val="072C62"/>
              </a:solidFill>
            </a:endParaRPr>
          </a:p>
          <a:p>
            <a:pPr marL="0" indent="0">
              <a:spcBef>
                <a:spcPts val="0"/>
              </a:spcBef>
              <a:buNone/>
            </a:pPr>
            <a:r>
              <a:rPr lang="lt-LT" sz="1800" b="1">
                <a:solidFill>
                  <a:srgbClr val="072C62"/>
                </a:solidFill>
              </a:rPr>
              <a:t>Veiksmais prisidedama prie efektyvesnio Vietos savivaldos įstatyme nustatytų funkcijų vykdymo</a:t>
            </a:r>
            <a:r>
              <a:rPr lang="en-US" sz="1800" b="1">
                <a:solidFill>
                  <a:srgbClr val="072C62"/>
                </a:solidFill>
              </a:rPr>
              <a:t>:</a:t>
            </a:r>
            <a:endParaRPr lang="lt-LT" sz="1800" b="1">
              <a:solidFill>
                <a:srgbClr val="072C62"/>
              </a:solidFill>
            </a:endParaRPr>
          </a:p>
          <a:p>
            <a:pPr marL="0" indent="0">
              <a:spcBef>
                <a:spcPts val="0"/>
              </a:spcBef>
              <a:buNone/>
            </a:pPr>
            <a:r>
              <a:rPr lang="en-US" sz="1800">
                <a:solidFill>
                  <a:srgbClr val="072C62"/>
                </a:solidFill>
              </a:rPr>
              <a:t>- </a:t>
            </a:r>
            <a:r>
              <a:rPr lang="lt-LT" sz="1800">
                <a:solidFill>
                  <a:srgbClr val="072C62"/>
                </a:solidFill>
              </a:rPr>
              <a:t>sąlygų verslo ir turizmo plėtrai sudarymas ir šios veiklos skatinimas</a:t>
            </a:r>
            <a:r>
              <a:rPr lang="en-US" sz="1800">
                <a:solidFill>
                  <a:srgbClr val="072C62"/>
                </a:solidFill>
              </a:rPr>
              <a:t> (</a:t>
            </a:r>
            <a:r>
              <a:rPr lang="lt-LT" sz="1800">
                <a:solidFill>
                  <a:srgbClr val="072C62"/>
                </a:solidFill>
              </a:rPr>
              <a:t>VSĮ </a:t>
            </a:r>
            <a:r>
              <a:rPr lang="en-US" sz="1800">
                <a:solidFill>
                  <a:srgbClr val="072C62"/>
                </a:solidFill>
              </a:rPr>
              <a:t>6 str. </a:t>
            </a:r>
            <a:r>
              <a:rPr lang="lt-LT" sz="1800">
                <a:solidFill>
                  <a:srgbClr val="072C62"/>
                </a:solidFill>
              </a:rPr>
              <a:t>38 p.);</a:t>
            </a:r>
          </a:p>
          <a:p>
            <a:pPr marL="0" indent="0">
              <a:spcBef>
                <a:spcPts val="0"/>
              </a:spcBef>
              <a:buNone/>
            </a:pPr>
            <a:r>
              <a:rPr lang="lt-LT" sz="1800">
                <a:solidFill>
                  <a:srgbClr val="072C62"/>
                </a:solidFill>
              </a:rPr>
              <a:t>- neformaliojo švietimo organizavimas, profesinio orientavimo organizavimas </a:t>
            </a:r>
          </a:p>
          <a:p>
            <a:pPr marL="0" indent="0">
              <a:spcBef>
                <a:spcPts val="0"/>
              </a:spcBef>
              <a:buNone/>
            </a:pPr>
            <a:r>
              <a:rPr lang="en-US" sz="1800">
                <a:solidFill>
                  <a:srgbClr val="072C62"/>
                </a:solidFill>
              </a:rPr>
              <a:t>(</a:t>
            </a:r>
            <a:r>
              <a:rPr lang="lt-LT" sz="1800">
                <a:solidFill>
                  <a:srgbClr val="072C62"/>
                </a:solidFill>
              </a:rPr>
              <a:t>VSĮ 6 str. 8 p.; 7</a:t>
            </a:r>
            <a:r>
              <a:rPr lang="en-US" sz="1800">
                <a:solidFill>
                  <a:srgbClr val="072C62"/>
                </a:solidFill>
              </a:rPr>
              <a:t> str. </a:t>
            </a:r>
            <a:r>
              <a:rPr lang="lt-LT" sz="1800">
                <a:solidFill>
                  <a:srgbClr val="072C62"/>
                </a:solidFill>
              </a:rPr>
              <a:t>6</a:t>
            </a:r>
            <a:r>
              <a:rPr lang="en-US" sz="1800">
                <a:solidFill>
                  <a:srgbClr val="072C62"/>
                </a:solidFill>
              </a:rPr>
              <a:t> </a:t>
            </a:r>
            <a:r>
              <a:rPr lang="lt-LT" sz="1800">
                <a:solidFill>
                  <a:srgbClr val="072C62"/>
                </a:solidFill>
              </a:rPr>
              <a:t>p</a:t>
            </a:r>
            <a:r>
              <a:rPr lang="en-US" sz="1800">
                <a:solidFill>
                  <a:srgbClr val="072C62"/>
                </a:solidFill>
              </a:rPr>
              <a:t>.</a:t>
            </a:r>
            <a:r>
              <a:rPr lang="lt-LT" sz="1800">
                <a:solidFill>
                  <a:srgbClr val="072C62"/>
                </a:solidFill>
              </a:rPr>
              <a:t>)</a:t>
            </a:r>
          </a:p>
        </p:txBody>
      </p:sp>
      <p:graphicFrame>
        <p:nvGraphicFramePr>
          <p:cNvPr id="2" name="Lentelė 4">
            <a:extLst>
              <a:ext uri="{FF2B5EF4-FFF2-40B4-BE49-F238E27FC236}">
                <a16:creationId xmlns:a16="http://schemas.microsoft.com/office/drawing/2014/main" id="{54450BE1-4158-B742-B0E7-E9F59F4FF224}"/>
              </a:ext>
            </a:extLst>
          </p:cNvPr>
          <p:cNvGraphicFramePr>
            <a:graphicFrameLocks noGrp="1"/>
          </p:cNvGraphicFramePr>
          <p:nvPr/>
        </p:nvGraphicFramePr>
        <p:xfrm>
          <a:off x="620785" y="3614992"/>
          <a:ext cx="7573304" cy="2687590"/>
        </p:xfrm>
        <a:graphic>
          <a:graphicData uri="http://schemas.openxmlformats.org/drawingml/2006/table">
            <a:tbl>
              <a:tblPr firstRow="1" bandRow="1">
                <a:tableStyleId>{5C22544A-7EE6-4342-B048-85BDC9FD1C3A}</a:tableStyleId>
              </a:tblPr>
              <a:tblGrid>
                <a:gridCol w="7573304">
                  <a:extLst>
                    <a:ext uri="{9D8B030D-6E8A-4147-A177-3AD203B41FA5}">
                      <a16:colId xmlns:a16="http://schemas.microsoft.com/office/drawing/2014/main" val="1665097854"/>
                    </a:ext>
                  </a:extLst>
                </a:gridCol>
              </a:tblGrid>
              <a:tr h="2687590">
                <a:tc>
                  <a:txBody>
                    <a:bodyPr/>
                    <a:lstStyle/>
                    <a:p>
                      <a:pPr marL="0" indent="0">
                        <a:spcBef>
                          <a:spcPts val="0"/>
                        </a:spcBef>
                        <a:buNone/>
                      </a:pPr>
                      <a:r>
                        <a:rPr lang="lt-LT" sz="1800" b="1">
                          <a:solidFill>
                            <a:srgbClr val="072C62"/>
                          </a:solidFill>
                          <a:latin typeface="+mn-lt"/>
                        </a:rPr>
                        <a:t>Integruotai problemą sprendžiančios, socialiniais ir (ar) ekonominiais ryšiais susijusios bei iš veiksmų visumos naudą gausiančios savivaldybės (-</a:t>
                      </a:r>
                      <a:r>
                        <a:rPr lang="lt-LT" sz="1800" b="1" err="1">
                          <a:solidFill>
                            <a:srgbClr val="072C62"/>
                          </a:solidFill>
                          <a:latin typeface="+mn-lt"/>
                        </a:rPr>
                        <a:t>ių</a:t>
                      </a:r>
                      <a:r>
                        <a:rPr lang="lt-LT" sz="1800" b="1">
                          <a:solidFill>
                            <a:srgbClr val="072C62"/>
                          </a:solidFill>
                          <a:latin typeface="+mn-lt"/>
                        </a:rPr>
                        <a:t> gyventojai):</a:t>
                      </a:r>
                    </a:p>
                    <a:p>
                      <a:pPr marL="0" indent="0">
                        <a:spcBef>
                          <a:spcPts val="0"/>
                        </a:spcBef>
                        <a:buNone/>
                      </a:pPr>
                      <a:endParaRPr lang="lt-LT" sz="600" b="1">
                        <a:solidFill>
                          <a:srgbClr val="072C62"/>
                        </a:solidFill>
                        <a:latin typeface="+mn-lt"/>
                      </a:endParaRPr>
                    </a:p>
                    <a:p>
                      <a:pPr algn="just">
                        <a:spcBef>
                          <a:spcPts val="0"/>
                        </a:spcBef>
                      </a:pPr>
                      <a:r>
                        <a:rPr lang="lt-LT" sz="1800" b="0" i="1">
                          <a:solidFill>
                            <a:srgbClr val="072C62"/>
                          </a:solidFill>
                          <a:effectLst/>
                          <a:latin typeface="+mn-lt"/>
                          <a:ea typeface="Times New Roman" panose="02020603050405020304" pitchFamily="18" charset="0"/>
                        </a:rPr>
                        <a:t>- Investicinių sklypų pritaikymo </a:t>
                      </a:r>
                      <a:r>
                        <a:rPr lang="lt-LT" sz="1800" b="0">
                          <a:solidFill>
                            <a:srgbClr val="072C62"/>
                          </a:solidFill>
                          <a:effectLst/>
                          <a:latin typeface="+mn-lt"/>
                          <a:ea typeface="Times New Roman" panose="02020603050405020304" pitchFamily="18" charset="0"/>
                        </a:rPr>
                        <a:t>veiklos ir bendras regiono pristatymas bus įgyvendinamas </a:t>
                      </a:r>
                      <a:r>
                        <a:rPr lang="lt-LT" sz="1800" b="1" u="sng">
                          <a:solidFill>
                            <a:srgbClr val="FF0000"/>
                          </a:solidFill>
                          <a:effectLst/>
                          <a:latin typeface="+mn-lt"/>
                          <a:ea typeface="Times New Roman" panose="02020603050405020304" pitchFamily="18" charset="0"/>
                        </a:rPr>
                        <a:t>Marijampolės</a:t>
                      </a:r>
                      <a:r>
                        <a:rPr lang="lt-LT" sz="1800" b="0" u="none">
                          <a:solidFill>
                            <a:srgbClr val="072C62"/>
                          </a:solidFill>
                          <a:effectLst/>
                          <a:latin typeface="+mn-lt"/>
                          <a:ea typeface="Times New Roman" panose="02020603050405020304" pitchFamily="18" charset="0"/>
                        </a:rPr>
                        <a:t>, </a:t>
                      </a:r>
                      <a:r>
                        <a:rPr lang="lt-LT" sz="1800" b="1" u="sng">
                          <a:solidFill>
                            <a:srgbClr val="072C62"/>
                          </a:solidFill>
                          <a:effectLst/>
                          <a:latin typeface="+mn-lt"/>
                          <a:ea typeface="Times New Roman" panose="02020603050405020304" pitchFamily="18" charset="0"/>
                        </a:rPr>
                        <a:t>Šakių rajono</a:t>
                      </a:r>
                      <a:r>
                        <a:rPr lang="lt-LT" sz="1800" b="0" u="none">
                          <a:solidFill>
                            <a:srgbClr val="072C62"/>
                          </a:solidFill>
                          <a:effectLst/>
                          <a:latin typeface="+mn-lt"/>
                          <a:ea typeface="Times New Roman" panose="02020603050405020304" pitchFamily="18" charset="0"/>
                        </a:rPr>
                        <a:t> ir </a:t>
                      </a:r>
                      <a:r>
                        <a:rPr lang="lt-LT" sz="1800" b="1" u="sng">
                          <a:solidFill>
                            <a:srgbClr val="072C62"/>
                          </a:solidFill>
                          <a:effectLst/>
                          <a:latin typeface="+mn-lt"/>
                          <a:ea typeface="Times New Roman" panose="02020603050405020304" pitchFamily="18" charset="0"/>
                        </a:rPr>
                        <a:t>Vilkaviškio rajono</a:t>
                      </a:r>
                      <a:r>
                        <a:rPr lang="lt-LT" sz="1800" b="1">
                          <a:solidFill>
                            <a:srgbClr val="072C62"/>
                          </a:solidFill>
                          <a:effectLst/>
                          <a:latin typeface="+mn-lt"/>
                          <a:ea typeface="Times New Roman" panose="02020603050405020304" pitchFamily="18" charset="0"/>
                        </a:rPr>
                        <a:t> </a:t>
                      </a:r>
                      <a:r>
                        <a:rPr lang="lt-LT" sz="1800" b="0">
                          <a:solidFill>
                            <a:srgbClr val="072C62"/>
                          </a:solidFill>
                          <a:effectLst/>
                          <a:latin typeface="+mn-lt"/>
                          <a:ea typeface="Times New Roman" panose="02020603050405020304" pitchFamily="18" charset="0"/>
                        </a:rPr>
                        <a:t>savivaldybėse.</a:t>
                      </a:r>
                    </a:p>
                    <a:p>
                      <a:pPr algn="just">
                        <a:spcBef>
                          <a:spcPts val="0"/>
                        </a:spcBef>
                      </a:pPr>
                      <a:endParaRPr lang="lt-LT" sz="600" b="0">
                        <a:solidFill>
                          <a:srgbClr val="072C62"/>
                        </a:solidFill>
                        <a:effectLst/>
                        <a:latin typeface="+mn-lt"/>
                        <a:ea typeface="Times New Roman" panose="02020603050405020304" pitchFamily="18" charset="0"/>
                      </a:endParaRPr>
                    </a:p>
                    <a:p>
                      <a:pPr algn="just">
                        <a:spcBef>
                          <a:spcPts val="0"/>
                        </a:spcBef>
                      </a:pPr>
                      <a:r>
                        <a:rPr lang="lt-LT" sz="1800" b="0" i="1">
                          <a:solidFill>
                            <a:srgbClr val="072C62"/>
                          </a:solidFill>
                          <a:effectLst/>
                          <a:latin typeface="+mn-lt"/>
                          <a:ea typeface="Times New Roman" panose="02020603050405020304" pitchFamily="18" charset="0"/>
                        </a:rPr>
                        <a:t>- </a:t>
                      </a:r>
                      <a:r>
                        <a:rPr lang="lt-LT" sz="1800" b="0" i="1">
                          <a:solidFill>
                            <a:srgbClr val="FF0000"/>
                          </a:solidFill>
                          <a:effectLst/>
                          <a:latin typeface="+mn-lt"/>
                          <a:ea typeface="Times New Roman" panose="02020603050405020304" pitchFamily="18" charset="0"/>
                        </a:rPr>
                        <a:t>Bendros profesinio orientavimo </a:t>
                      </a:r>
                      <a:r>
                        <a:rPr lang="lt-LT" sz="1800" b="0">
                          <a:solidFill>
                            <a:srgbClr val="FF0000"/>
                          </a:solidFill>
                          <a:effectLst/>
                          <a:latin typeface="+mn-lt"/>
                          <a:ea typeface="Times New Roman" panose="02020603050405020304" pitchFamily="18" charset="0"/>
                        </a:rPr>
                        <a:t>veiklos įgyvendinamos </a:t>
                      </a:r>
                      <a:r>
                        <a:rPr lang="lt-LT" sz="1800" b="1" u="sng">
                          <a:solidFill>
                            <a:srgbClr val="FF0000"/>
                          </a:solidFill>
                          <a:effectLst/>
                          <a:latin typeface="+mn-lt"/>
                          <a:ea typeface="Times New Roman" panose="02020603050405020304" pitchFamily="18" charset="0"/>
                        </a:rPr>
                        <a:t>Kalvarijos</a:t>
                      </a:r>
                      <a:r>
                        <a:rPr lang="lt-LT" sz="1800" b="0" u="none">
                          <a:solidFill>
                            <a:srgbClr val="FF0000"/>
                          </a:solidFill>
                          <a:effectLst/>
                          <a:latin typeface="+mn-lt"/>
                          <a:ea typeface="Times New Roman" panose="02020603050405020304" pitchFamily="18" charset="0"/>
                        </a:rPr>
                        <a:t>, </a:t>
                      </a:r>
                      <a:r>
                        <a:rPr lang="lt-LT" sz="1800" b="1" u="sng">
                          <a:solidFill>
                            <a:srgbClr val="FF0000"/>
                          </a:solidFill>
                          <a:effectLst/>
                          <a:latin typeface="+mn-lt"/>
                          <a:ea typeface="Times New Roman" panose="02020603050405020304" pitchFamily="18" charset="0"/>
                        </a:rPr>
                        <a:t>Kazlų Rūdos</a:t>
                      </a:r>
                      <a:r>
                        <a:rPr lang="lt-LT" sz="1800" b="0" u="none">
                          <a:solidFill>
                            <a:srgbClr val="FF0000"/>
                          </a:solidFill>
                          <a:effectLst/>
                          <a:latin typeface="+mn-lt"/>
                          <a:ea typeface="Times New Roman" panose="02020603050405020304" pitchFamily="18" charset="0"/>
                        </a:rPr>
                        <a:t>, </a:t>
                      </a:r>
                      <a:r>
                        <a:rPr lang="lt-LT" sz="1800" b="1" u="sng">
                          <a:solidFill>
                            <a:srgbClr val="FF0000"/>
                          </a:solidFill>
                          <a:effectLst/>
                          <a:latin typeface="+mn-lt"/>
                          <a:ea typeface="Times New Roman" panose="02020603050405020304" pitchFamily="18" charset="0"/>
                        </a:rPr>
                        <a:t>Marijampolės</a:t>
                      </a:r>
                      <a:r>
                        <a:rPr lang="lt-LT" sz="1800" b="0" u="none">
                          <a:solidFill>
                            <a:srgbClr val="FF0000"/>
                          </a:solidFill>
                          <a:effectLst/>
                          <a:latin typeface="+mn-lt"/>
                          <a:ea typeface="Times New Roman" panose="02020603050405020304" pitchFamily="18" charset="0"/>
                        </a:rPr>
                        <a:t>, </a:t>
                      </a:r>
                      <a:r>
                        <a:rPr lang="lt-LT" sz="1800" b="1" u="sng">
                          <a:solidFill>
                            <a:srgbClr val="FF0000"/>
                          </a:solidFill>
                          <a:effectLst/>
                          <a:latin typeface="+mn-lt"/>
                          <a:ea typeface="Times New Roman" panose="02020603050405020304" pitchFamily="18" charset="0"/>
                        </a:rPr>
                        <a:t>Šakių rajono</a:t>
                      </a:r>
                      <a:r>
                        <a:rPr lang="lt-LT" sz="1800" b="0" u="none">
                          <a:solidFill>
                            <a:srgbClr val="FF0000"/>
                          </a:solidFill>
                          <a:effectLst/>
                          <a:latin typeface="+mn-lt"/>
                          <a:ea typeface="Times New Roman" panose="02020603050405020304" pitchFamily="18" charset="0"/>
                        </a:rPr>
                        <a:t> ir </a:t>
                      </a:r>
                      <a:r>
                        <a:rPr lang="lt-LT" sz="1800" b="1" u="sng">
                          <a:solidFill>
                            <a:srgbClr val="FF0000"/>
                          </a:solidFill>
                          <a:effectLst/>
                          <a:latin typeface="+mn-lt"/>
                          <a:ea typeface="Times New Roman" panose="02020603050405020304" pitchFamily="18" charset="0"/>
                        </a:rPr>
                        <a:t>Vilkaviškio rajono</a:t>
                      </a:r>
                      <a:r>
                        <a:rPr lang="lt-LT" sz="1800" b="0">
                          <a:solidFill>
                            <a:srgbClr val="FF0000"/>
                          </a:solidFill>
                          <a:effectLst/>
                          <a:latin typeface="+mn-lt"/>
                          <a:ea typeface="Times New Roman" panose="02020603050405020304" pitchFamily="18" charset="0"/>
                        </a:rPr>
                        <a:t> savivaldybėse.</a:t>
                      </a:r>
                    </a:p>
                  </a:txBody>
                  <a:tcPr>
                    <a:noFill/>
                  </a:tcPr>
                </a:tc>
                <a:extLst>
                  <a:ext uri="{0D108BD9-81ED-4DB2-BD59-A6C34878D82A}">
                    <a16:rowId xmlns:a16="http://schemas.microsoft.com/office/drawing/2014/main" val="3302506637"/>
                  </a:ext>
                </a:extLst>
              </a:tr>
            </a:tbl>
          </a:graphicData>
        </a:graphic>
      </p:graphicFrame>
      <p:pic>
        <p:nvPicPr>
          <p:cNvPr id="5" name="Picture 11">
            <a:extLst>
              <a:ext uri="{FF2B5EF4-FFF2-40B4-BE49-F238E27FC236}">
                <a16:creationId xmlns:a16="http://schemas.microsoft.com/office/drawing/2014/main" id="{94EE14F4-AA84-3349-063F-A88F1ECBEB9E}"/>
              </a:ext>
            </a:extLst>
          </p:cNvPr>
          <p:cNvPicPr>
            <a:picLocks noChangeAspect="1"/>
          </p:cNvPicPr>
          <p:nvPr/>
        </p:nvPicPr>
        <p:blipFill>
          <a:blip r:embed="rId2"/>
          <a:stretch>
            <a:fillRect/>
          </a:stretch>
        </p:blipFill>
        <p:spPr>
          <a:xfrm>
            <a:off x="8571248" y="3137379"/>
            <a:ext cx="2999967" cy="3642817"/>
          </a:xfrm>
          <a:prstGeom prst="rect">
            <a:avLst/>
          </a:prstGeom>
        </p:spPr>
      </p:pic>
      <p:sp>
        <p:nvSpPr>
          <p:cNvPr id="6" name="TextBox 5">
            <a:extLst>
              <a:ext uri="{FF2B5EF4-FFF2-40B4-BE49-F238E27FC236}">
                <a16:creationId xmlns:a16="http://schemas.microsoft.com/office/drawing/2014/main" id="{D5DB8597-7042-AE53-6313-76834AF69501}"/>
              </a:ext>
            </a:extLst>
          </p:cNvPr>
          <p:cNvSpPr txBox="1"/>
          <p:nvPr/>
        </p:nvSpPr>
        <p:spPr>
          <a:xfrm>
            <a:off x="8798744" y="6135439"/>
            <a:ext cx="1877694" cy="705258"/>
          </a:xfrm>
          <a:prstGeom prst="rect">
            <a:avLst/>
          </a:prstGeom>
          <a:noFill/>
        </p:spPr>
        <p:txBody>
          <a:bodyPr wrap="none" rtlCol="0">
            <a:spAutoFit/>
          </a:bodyPr>
          <a:lstStyle/>
          <a:p>
            <a:pPr>
              <a:lnSpc>
                <a:spcPct val="150000"/>
              </a:lnSpc>
            </a:pPr>
            <a:r>
              <a:rPr lang="lt-LT" sz="1400">
                <a:solidFill>
                  <a:srgbClr val="072C62"/>
                </a:solidFill>
              </a:rPr>
              <a:t>Sklypai</a:t>
            </a:r>
          </a:p>
          <a:p>
            <a:pPr>
              <a:lnSpc>
                <a:spcPct val="150000"/>
              </a:lnSpc>
            </a:pPr>
            <a:r>
              <a:rPr lang="lt-LT" sz="1400">
                <a:solidFill>
                  <a:srgbClr val="072C62"/>
                </a:solidFill>
              </a:rPr>
              <a:t>Profesinis orientavimas</a:t>
            </a:r>
          </a:p>
        </p:txBody>
      </p:sp>
    </p:spTree>
    <p:extLst>
      <p:ext uri="{BB962C8B-B14F-4D97-AF65-F5344CB8AC3E}">
        <p14:creationId xmlns:p14="http://schemas.microsoft.com/office/powerpoint/2010/main" val="256256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C154BBD-B4CB-889B-D8D5-F7CE83BA8CC1}"/>
              </a:ext>
            </a:extLst>
          </p:cNvPr>
          <p:cNvSpPr>
            <a:spLocks noChangeArrowheads="1"/>
          </p:cNvSpPr>
          <p:nvPr/>
        </p:nvSpPr>
        <p:spPr bwMode="auto">
          <a:xfrm>
            <a:off x="620785" y="445790"/>
            <a:ext cx="111825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l" fontAlgn="t"/>
            <a:r>
              <a:rPr lang="lt-LT" sz="3200" b="1" i="0">
                <a:solidFill>
                  <a:srgbClr val="072C62"/>
                </a:solidFill>
              </a:rPr>
              <a:t>Profesinio orientavimo idėja</a:t>
            </a:r>
            <a:endParaRPr lang="lt-LT" sz="3200" b="1" i="0" u="none" strike="noStrike">
              <a:solidFill>
                <a:srgbClr val="072C62"/>
              </a:solidFill>
              <a:effectLst/>
              <a:latin typeface="+mn-lt"/>
            </a:endParaRPr>
          </a:p>
        </p:txBody>
      </p:sp>
      <p:graphicFrame>
        <p:nvGraphicFramePr>
          <p:cNvPr id="7" name="Turinio vietos rezervavimo ženklas 6">
            <a:extLst>
              <a:ext uri="{FF2B5EF4-FFF2-40B4-BE49-F238E27FC236}">
                <a16:creationId xmlns:a16="http://schemas.microsoft.com/office/drawing/2014/main" id="{22D80100-F368-AA67-A699-C6E4B52674EB}"/>
              </a:ext>
            </a:extLst>
          </p:cNvPr>
          <p:cNvGraphicFramePr>
            <a:graphicFrameLocks noGrp="1"/>
          </p:cNvGraphicFramePr>
          <p:nvPr>
            <p:ph idx="1"/>
            <p:extLst>
              <p:ext uri="{D42A27DB-BD31-4B8C-83A1-F6EECF244321}">
                <p14:modId xmlns:p14="http://schemas.microsoft.com/office/powerpoint/2010/main" val="3043847812"/>
              </p:ext>
            </p:extLst>
          </p:nvPr>
        </p:nvGraphicFramePr>
        <p:xfrm>
          <a:off x="1009554" y="1537301"/>
          <a:ext cx="9935813" cy="1928306"/>
        </p:xfrm>
        <a:graphic>
          <a:graphicData uri="http://schemas.openxmlformats.org/drawingml/2006/table">
            <a:tbl>
              <a:tblPr firstRow="1" firstCol="1" bandRow="1">
                <a:tableStyleId>{5C22544A-7EE6-4342-B048-85BDC9FD1C3A}</a:tableStyleId>
              </a:tblPr>
              <a:tblGrid>
                <a:gridCol w="2373726">
                  <a:extLst>
                    <a:ext uri="{9D8B030D-6E8A-4147-A177-3AD203B41FA5}">
                      <a16:colId xmlns:a16="http://schemas.microsoft.com/office/drawing/2014/main" val="3770016530"/>
                    </a:ext>
                  </a:extLst>
                </a:gridCol>
                <a:gridCol w="7562087">
                  <a:extLst>
                    <a:ext uri="{9D8B030D-6E8A-4147-A177-3AD203B41FA5}">
                      <a16:colId xmlns:a16="http://schemas.microsoft.com/office/drawing/2014/main" val="2977565474"/>
                    </a:ext>
                  </a:extLst>
                </a:gridCol>
              </a:tblGrid>
              <a:tr h="0">
                <a:tc>
                  <a:txBody>
                    <a:bodyPr/>
                    <a:lstStyle/>
                    <a:p>
                      <a:pPr>
                        <a:lnSpc>
                          <a:spcPct val="107000"/>
                        </a:lnSpc>
                      </a:pPr>
                      <a:r>
                        <a:rPr lang="lt-LT" sz="1200" kern="100">
                          <a:effectLst/>
                        </a:rPr>
                        <a:t>Turinys</a:t>
                      </a:r>
                      <a:endParaRPr lang="lt-LT" sz="1200" kern="1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107000"/>
                        </a:lnSpc>
                      </a:pPr>
                      <a:r>
                        <a:rPr lang="lt-LT" sz="1200" b="0" kern="100">
                          <a:solidFill>
                            <a:schemeClr val="tx1"/>
                          </a:solidFill>
                          <a:effectLst/>
                        </a:rPr>
                        <a:t>MR bendrojo ugdymo įstaigose (po 1 kiekvienoje savivaldybėje) kuriama infrastruktūra – darbo kabinetas, sudarant sąlygas ankstyvajam profesiniam orientavimui per neformaliojo švietimą/mokymą (skirtingose savivaldybėse skirtingos kryptys: </a:t>
                      </a:r>
                    </a:p>
                    <a:p>
                      <a:pPr algn="just">
                        <a:lnSpc>
                          <a:spcPct val="107000"/>
                        </a:lnSpc>
                      </a:pPr>
                      <a:r>
                        <a:rPr lang="lt-LT" sz="1200" b="0" kern="100">
                          <a:solidFill>
                            <a:schemeClr val="tx1"/>
                          </a:solidFill>
                          <a:effectLst/>
                        </a:rPr>
                        <a:t>Maisto/metalo/medienos inžinerija</a:t>
                      </a:r>
                    </a:p>
                    <a:p>
                      <a:pPr algn="just">
                        <a:lnSpc>
                          <a:spcPct val="107000"/>
                        </a:lnSpc>
                      </a:pPr>
                      <a:r>
                        <a:rPr lang="lt-LT" sz="1200" b="0" kern="100" err="1">
                          <a:solidFill>
                            <a:schemeClr val="tx1"/>
                          </a:solidFill>
                          <a:effectLst/>
                        </a:rPr>
                        <a:t>Robotika</a:t>
                      </a:r>
                      <a:endParaRPr lang="lt-LT" sz="1200" b="0" kern="100">
                        <a:solidFill>
                          <a:schemeClr val="tx1"/>
                        </a:solidFill>
                        <a:effectLst/>
                      </a:endParaRPr>
                    </a:p>
                    <a:p>
                      <a:pPr algn="ctr">
                        <a:lnSpc>
                          <a:spcPct val="107000"/>
                        </a:lnSpc>
                      </a:pPr>
                      <a:r>
                        <a:rPr lang="lt-LT" sz="1200" b="0" kern="100">
                          <a:solidFill>
                            <a:schemeClr val="tx1"/>
                          </a:solidFill>
                          <a:effectLst/>
                        </a:rPr>
                        <a:t> </a:t>
                      </a:r>
                      <a:endParaRPr lang="lt-LT" sz="1200" b="0" kern="10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952845048"/>
                  </a:ext>
                </a:extLst>
              </a:tr>
              <a:tr h="0">
                <a:tc>
                  <a:txBody>
                    <a:bodyPr/>
                    <a:lstStyle/>
                    <a:p>
                      <a:pPr algn="just">
                        <a:lnSpc>
                          <a:spcPct val="107000"/>
                        </a:lnSpc>
                      </a:pPr>
                      <a:r>
                        <a:rPr lang="lt-LT" sz="1200" kern="100">
                          <a:effectLst/>
                        </a:rPr>
                        <a:t>Vykdytojai</a:t>
                      </a:r>
                      <a:endParaRPr lang="lt-LT" sz="1200" kern="1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107000"/>
                        </a:lnSpc>
                      </a:pPr>
                      <a:r>
                        <a:rPr lang="lt-LT" sz="1200" b="0" kern="100">
                          <a:solidFill>
                            <a:schemeClr val="tx1"/>
                          </a:solidFill>
                          <a:effectLst/>
                        </a:rPr>
                        <a:t>Savivaldybių administracijos/BU įstaigos</a:t>
                      </a:r>
                    </a:p>
                    <a:p>
                      <a:pPr algn="just">
                        <a:lnSpc>
                          <a:spcPct val="107000"/>
                        </a:lnSpc>
                      </a:pPr>
                      <a:r>
                        <a:rPr lang="lt-LT" sz="1200" b="0" kern="100">
                          <a:solidFill>
                            <a:schemeClr val="tx1"/>
                          </a:solidFill>
                          <a:effectLst/>
                        </a:rPr>
                        <a:t> </a:t>
                      </a:r>
                      <a:endParaRPr lang="lt-LT" sz="1200" b="0" kern="10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96114345"/>
                  </a:ext>
                </a:extLst>
              </a:tr>
              <a:tr h="0">
                <a:tc>
                  <a:txBody>
                    <a:bodyPr/>
                    <a:lstStyle/>
                    <a:p>
                      <a:pPr algn="just">
                        <a:lnSpc>
                          <a:spcPct val="107000"/>
                        </a:lnSpc>
                      </a:pPr>
                      <a:r>
                        <a:rPr lang="lt-LT" sz="1200" kern="100">
                          <a:effectLst/>
                        </a:rPr>
                        <a:t>Finansavimo šaltiniai</a:t>
                      </a:r>
                      <a:endParaRPr lang="lt-LT" sz="1200" kern="1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107000"/>
                        </a:lnSpc>
                      </a:pPr>
                      <a:r>
                        <a:rPr lang="lt-LT" sz="1200" b="0" kern="100">
                          <a:solidFill>
                            <a:schemeClr val="tx1"/>
                          </a:solidFill>
                          <a:effectLst/>
                        </a:rPr>
                        <a:t>FZ projektas (ES ir savivaldybių bendrojo finansavimo lėšos)</a:t>
                      </a:r>
                    </a:p>
                    <a:p>
                      <a:pPr algn="just">
                        <a:lnSpc>
                          <a:spcPct val="107000"/>
                        </a:lnSpc>
                      </a:pPr>
                      <a:r>
                        <a:rPr lang="lt-LT" sz="1200" b="0" kern="100">
                          <a:solidFill>
                            <a:schemeClr val="tx1"/>
                          </a:solidFill>
                          <a:effectLst/>
                        </a:rPr>
                        <a:t> </a:t>
                      </a:r>
                      <a:endParaRPr lang="lt-LT" sz="1200" b="0" kern="10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986464776"/>
                  </a:ext>
                </a:extLst>
              </a:tr>
            </a:tbl>
          </a:graphicData>
        </a:graphic>
      </p:graphicFrame>
      <p:graphicFrame>
        <p:nvGraphicFramePr>
          <p:cNvPr id="8" name="Lentelė 7">
            <a:extLst>
              <a:ext uri="{FF2B5EF4-FFF2-40B4-BE49-F238E27FC236}">
                <a16:creationId xmlns:a16="http://schemas.microsoft.com/office/drawing/2014/main" id="{1FB16E10-ECDD-5789-1617-EED21BDFAA9E}"/>
              </a:ext>
            </a:extLst>
          </p:cNvPr>
          <p:cNvGraphicFramePr>
            <a:graphicFrameLocks noGrp="1"/>
          </p:cNvGraphicFramePr>
          <p:nvPr>
            <p:extLst>
              <p:ext uri="{D42A27DB-BD31-4B8C-83A1-F6EECF244321}">
                <p14:modId xmlns:p14="http://schemas.microsoft.com/office/powerpoint/2010/main" val="2193220019"/>
              </p:ext>
            </p:extLst>
          </p:nvPr>
        </p:nvGraphicFramePr>
        <p:xfrm>
          <a:off x="1009553" y="3900073"/>
          <a:ext cx="9935813" cy="2899601"/>
        </p:xfrm>
        <a:graphic>
          <a:graphicData uri="http://schemas.openxmlformats.org/drawingml/2006/table">
            <a:tbl>
              <a:tblPr firstRow="1" firstCol="1" bandRow="1">
                <a:tableStyleId>{5C22544A-7EE6-4342-B048-85BDC9FD1C3A}</a:tableStyleId>
              </a:tblPr>
              <a:tblGrid>
                <a:gridCol w="2371903">
                  <a:extLst>
                    <a:ext uri="{9D8B030D-6E8A-4147-A177-3AD203B41FA5}">
                      <a16:colId xmlns:a16="http://schemas.microsoft.com/office/drawing/2014/main" val="3917168071"/>
                    </a:ext>
                  </a:extLst>
                </a:gridCol>
                <a:gridCol w="7563910">
                  <a:extLst>
                    <a:ext uri="{9D8B030D-6E8A-4147-A177-3AD203B41FA5}">
                      <a16:colId xmlns:a16="http://schemas.microsoft.com/office/drawing/2014/main" val="1842587230"/>
                    </a:ext>
                  </a:extLst>
                </a:gridCol>
              </a:tblGrid>
              <a:tr h="1295667">
                <a:tc>
                  <a:txBody>
                    <a:bodyPr/>
                    <a:lstStyle/>
                    <a:p>
                      <a:pPr>
                        <a:lnSpc>
                          <a:spcPct val="107000"/>
                        </a:lnSpc>
                      </a:pPr>
                      <a:r>
                        <a:rPr lang="lt-LT" sz="1200" kern="100">
                          <a:effectLst/>
                        </a:rPr>
                        <a:t>Turinys</a:t>
                      </a:r>
                    </a:p>
                    <a:p>
                      <a:pPr>
                        <a:lnSpc>
                          <a:spcPct val="107000"/>
                        </a:lnSpc>
                      </a:pPr>
                      <a:endParaRPr lang="lt-LT" sz="1200" kern="100">
                        <a:effectLst/>
                        <a:latin typeface="Times New Roman" panose="02020603050405020304" pitchFamily="18" charset="0"/>
                        <a:ea typeface="Calibri" panose="020F0502020204030204" pitchFamily="34" charset="0"/>
                      </a:endParaRPr>
                    </a:p>
                  </a:txBody>
                  <a:tcPr marL="61849" marR="61849" marT="0" marB="0"/>
                </a:tc>
                <a:tc>
                  <a:txBody>
                    <a:bodyPr/>
                    <a:lstStyle/>
                    <a:p>
                      <a:pPr marL="171450" indent="-171450" algn="just">
                        <a:lnSpc>
                          <a:spcPct val="107000"/>
                        </a:lnSpc>
                        <a:buFont typeface="Wingdings" panose="05000000000000000000" pitchFamily="2" charset="2"/>
                        <a:buChar char="§"/>
                      </a:pPr>
                      <a:r>
                        <a:rPr lang="lt-LT" sz="1200" kern="100">
                          <a:solidFill>
                            <a:schemeClr val="tx1"/>
                          </a:solidFill>
                          <a:effectLst/>
                        </a:rPr>
                        <a:t>Ankstyvojo profesinio orientavimo (PO) mokymo programų/turinio BU (neformalusis švietimas) parengimas;</a:t>
                      </a:r>
                    </a:p>
                    <a:p>
                      <a:pPr marL="171450" indent="-171450" algn="just">
                        <a:lnSpc>
                          <a:spcPct val="107000"/>
                        </a:lnSpc>
                        <a:buFont typeface="Wingdings" panose="05000000000000000000" pitchFamily="2" charset="2"/>
                        <a:buChar char="§"/>
                      </a:pPr>
                      <a:r>
                        <a:rPr lang="lt-LT" sz="1200" kern="100">
                          <a:solidFill>
                            <a:schemeClr val="tx1"/>
                          </a:solidFill>
                          <a:effectLst/>
                        </a:rPr>
                        <a:t>PO įgūdžių formavimas:</a:t>
                      </a:r>
                    </a:p>
                    <a:p>
                      <a:pPr marL="171450" indent="-171450" algn="just">
                        <a:lnSpc>
                          <a:spcPct val="107000"/>
                        </a:lnSpc>
                        <a:buFont typeface="Wingdings" panose="05000000000000000000" pitchFamily="2" charset="2"/>
                        <a:buChar char="ü"/>
                      </a:pPr>
                      <a:r>
                        <a:rPr lang="lt-LT" sz="1200" b="0" kern="100">
                          <a:solidFill>
                            <a:schemeClr val="tx1"/>
                          </a:solidFill>
                          <a:effectLst/>
                        </a:rPr>
                        <a:t>Aktyvios veiklos kuriant produktą BU mokykloje </a:t>
                      </a:r>
                    </a:p>
                    <a:p>
                      <a:pPr marL="171450" indent="-171450" algn="just">
                        <a:lnSpc>
                          <a:spcPct val="107000"/>
                        </a:lnSpc>
                        <a:buFont typeface="Wingdings" panose="05000000000000000000" pitchFamily="2" charset="2"/>
                        <a:buChar char="ü"/>
                      </a:pPr>
                      <a:r>
                        <a:rPr lang="lt-LT" sz="1200" b="0" kern="100">
                          <a:solidFill>
                            <a:schemeClr val="tx1"/>
                          </a:solidFill>
                          <a:effectLst/>
                        </a:rPr>
                        <a:t>Pažintiniai/praktiniai užsiėmimai MPRC</a:t>
                      </a:r>
                    </a:p>
                    <a:p>
                      <a:pPr marL="171450" indent="-171450" algn="just">
                        <a:lnSpc>
                          <a:spcPct val="107000"/>
                        </a:lnSpc>
                        <a:buFont typeface="Wingdings" panose="05000000000000000000" pitchFamily="2" charset="2"/>
                        <a:buChar char="ü"/>
                      </a:pPr>
                      <a:r>
                        <a:rPr lang="lt-LT" sz="1200" b="0" kern="100">
                          <a:solidFill>
                            <a:schemeClr val="tx1"/>
                          </a:solidFill>
                          <a:effectLst/>
                        </a:rPr>
                        <a:t>Vizitai/šešėliavimas regiono įmonėse</a:t>
                      </a:r>
                    </a:p>
                    <a:p>
                      <a:pPr marL="171450" indent="-171450" algn="just">
                        <a:lnSpc>
                          <a:spcPct val="107000"/>
                        </a:lnSpc>
                        <a:buFont typeface="Wingdings" panose="05000000000000000000" pitchFamily="2" charset="2"/>
                        <a:buChar char="ü"/>
                      </a:pPr>
                      <a:r>
                        <a:rPr lang="lt-LT" sz="1200" b="0" kern="100">
                          <a:solidFill>
                            <a:schemeClr val="tx1"/>
                          </a:solidFill>
                          <a:effectLst/>
                        </a:rPr>
                        <a:t>Galutinio sukurto produkto pristatymas</a:t>
                      </a:r>
                    </a:p>
                    <a:p>
                      <a:pPr marL="0" indent="0" algn="just">
                        <a:lnSpc>
                          <a:spcPct val="107000"/>
                        </a:lnSpc>
                        <a:buFont typeface="Wingdings" panose="05000000000000000000" pitchFamily="2" charset="2"/>
                        <a:buNone/>
                      </a:pPr>
                      <a:endParaRPr lang="lt-LT" sz="1200" kern="100">
                        <a:solidFill>
                          <a:schemeClr val="tx1"/>
                        </a:solidFill>
                        <a:effectLst/>
                        <a:latin typeface="Times New Roman" panose="02020603050405020304" pitchFamily="18" charset="0"/>
                        <a:ea typeface="Calibri" panose="020F0502020204030204" pitchFamily="34" charset="0"/>
                      </a:endParaRPr>
                    </a:p>
                  </a:txBody>
                  <a:tcPr marL="61849" marR="61849" marT="0" marB="0">
                    <a:solidFill>
                      <a:schemeClr val="accent1">
                        <a:lumMod val="20000"/>
                        <a:lumOff val="80000"/>
                      </a:schemeClr>
                    </a:solidFill>
                  </a:tcPr>
                </a:tc>
                <a:extLst>
                  <a:ext uri="{0D108BD9-81ED-4DB2-BD59-A6C34878D82A}">
                    <a16:rowId xmlns:a16="http://schemas.microsoft.com/office/drawing/2014/main" val="3819757965"/>
                  </a:ext>
                </a:extLst>
              </a:tr>
              <a:tr h="395719">
                <a:tc>
                  <a:txBody>
                    <a:bodyPr/>
                    <a:lstStyle/>
                    <a:p>
                      <a:pPr algn="just">
                        <a:lnSpc>
                          <a:spcPct val="107000"/>
                        </a:lnSpc>
                      </a:pPr>
                      <a:r>
                        <a:rPr lang="lt-LT" sz="1200" kern="100">
                          <a:effectLst/>
                        </a:rPr>
                        <a:t>Vykdytojai</a:t>
                      </a:r>
                      <a:endParaRPr lang="lt-LT" sz="1200" kern="100">
                        <a:effectLst/>
                        <a:latin typeface="Times New Roman" panose="02020603050405020304" pitchFamily="18" charset="0"/>
                        <a:ea typeface="Calibri" panose="020F0502020204030204" pitchFamily="34" charset="0"/>
                      </a:endParaRPr>
                    </a:p>
                  </a:txBody>
                  <a:tcPr marL="61849" marR="61849" marT="0" marB="0"/>
                </a:tc>
                <a:tc>
                  <a:txBody>
                    <a:bodyPr/>
                    <a:lstStyle/>
                    <a:p>
                      <a:pPr algn="just">
                        <a:lnSpc>
                          <a:spcPct val="107000"/>
                        </a:lnSpc>
                      </a:pPr>
                      <a:r>
                        <a:rPr lang="lt-LT" sz="1200" kern="100">
                          <a:solidFill>
                            <a:schemeClr val="tx1"/>
                          </a:solidFill>
                          <a:effectLst/>
                        </a:rPr>
                        <a:t>BU įstaigos / Marijampolės profesinio rengimo centras kaip bendras ankstyvojo profesinio orientavimo paslaugos teikėjas (kompetencijų centras)</a:t>
                      </a:r>
                    </a:p>
                    <a:p>
                      <a:pPr algn="just">
                        <a:lnSpc>
                          <a:spcPct val="107000"/>
                        </a:lnSpc>
                      </a:pPr>
                      <a:endParaRPr lang="lt-LT" sz="1200" kern="100">
                        <a:solidFill>
                          <a:schemeClr val="tx1"/>
                        </a:solidFill>
                        <a:effectLst/>
                        <a:latin typeface="Times New Roman" panose="02020603050405020304" pitchFamily="18" charset="0"/>
                        <a:ea typeface="Calibri" panose="020F0502020204030204" pitchFamily="34" charset="0"/>
                      </a:endParaRPr>
                    </a:p>
                  </a:txBody>
                  <a:tcPr marL="61849" marR="61849" marT="0" marB="0">
                    <a:solidFill>
                      <a:schemeClr val="accent1">
                        <a:lumMod val="20000"/>
                        <a:lumOff val="80000"/>
                      </a:schemeClr>
                    </a:solidFill>
                  </a:tcPr>
                </a:tc>
                <a:extLst>
                  <a:ext uri="{0D108BD9-81ED-4DB2-BD59-A6C34878D82A}">
                    <a16:rowId xmlns:a16="http://schemas.microsoft.com/office/drawing/2014/main" val="3793366672"/>
                  </a:ext>
                </a:extLst>
              </a:tr>
              <a:tr h="364638">
                <a:tc>
                  <a:txBody>
                    <a:bodyPr/>
                    <a:lstStyle/>
                    <a:p>
                      <a:pPr algn="just">
                        <a:lnSpc>
                          <a:spcPct val="107000"/>
                        </a:lnSpc>
                      </a:pPr>
                      <a:r>
                        <a:rPr lang="lt-LT" sz="1200" kern="100">
                          <a:effectLst/>
                        </a:rPr>
                        <a:t>Finansavimo šaltiniai</a:t>
                      </a:r>
                      <a:endParaRPr lang="lt-LT" sz="1200" kern="100">
                        <a:effectLst/>
                        <a:latin typeface="Times New Roman" panose="02020603050405020304" pitchFamily="18" charset="0"/>
                        <a:ea typeface="Calibri" panose="020F0502020204030204" pitchFamily="34" charset="0"/>
                      </a:endParaRPr>
                    </a:p>
                  </a:txBody>
                  <a:tcPr marL="61849" marR="61849" marT="0" marB="0"/>
                </a:tc>
                <a:tc>
                  <a:txBody>
                    <a:bodyPr/>
                    <a:lstStyle/>
                    <a:p>
                      <a:pPr algn="just">
                        <a:lnSpc>
                          <a:spcPct val="107000"/>
                        </a:lnSpc>
                      </a:pPr>
                      <a:r>
                        <a:rPr lang="lt-LT" sz="1200" kern="100">
                          <a:solidFill>
                            <a:schemeClr val="tx1"/>
                          </a:solidFill>
                          <a:effectLst/>
                        </a:rPr>
                        <a:t>Savivaldybių lėšos:</a:t>
                      </a:r>
                    </a:p>
                    <a:p>
                      <a:pPr marL="171450" indent="-171450" algn="just">
                        <a:lnSpc>
                          <a:spcPct val="107000"/>
                        </a:lnSpc>
                        <a:buFont typeface="Wingdings" panose="05000000000000000000" pitchFamily="2" charset="2"/>
                        <a:buChar char="§"/>
                      </a:pPr>
                      <a:r>
                        <a:rPr lang="lt-LT" sz="1200" kern="100">
                          <a:solidFill>
                            <a:schemeClr val="tx1"/>
                          </a:solidFill>
                          <a:effectLst/>
                        </a:rPr>
                        <a:t>DU BU neformaliojo švietimo mokytojams</a:t>
                      </a:r>
                    </a:p>
                    <a:p>
                      <a:pPr marL="171450" indent="-171450" algn="just">
                        <a:lnSpc>
                          <a:spcPct val="107000"/>
                        </a:lnSpc>
                        <a:buFont typeface="Wingdings" panose="05000000000000000000" pitchFamily="2" charset="2"/>
                        <a:buChar char="§"/>
                      </a:pPr>
                      <a:r>
                        <a:rPr lang="lt-LT" sz="1200" kern="100">
                          <a:solidFill>
                            <a:schemeClr val="tx1"/>
                          </a:solidFill>
                          <a:effectLst/>
                        </a:rPr>
                        <a:t>Medžiagos</a:t>
                      </a:r>
                    </a:p>
                    <a:p>
                      <a:pPr marL="171450" indent="-171450" algn="just">
                        <a:lnSpc>
                          <a:spcPct val="107000"/>
                        </a:lnSpc>
                        <a:buFont typeface="Wingdings" panose="05000000000000000000" pitchFamily="2" charset="2"/>
                        <a:buChar char="§"/>
                      </a:pPr>
                      <a:r>
                        <a:rPr lang="lt-LT" sz="1200" kern="100">
                          <a:solidFill>
                            <a:schemeClr val="tx1"/>
                          </a:solidFill>
                          <a:effectLst/>
                        </a:rPr>
                        <a:t>Mobilumas</a:t>
                      </a:r>
                    </a:p>
                    <a:p>
                      <a:pPr algn="just">
                        <a:lnSpc>
                          <a:spcPct val="107000"/>
                        </a:lnSpc>
                      </a:pPr>
                      <a:r>
                        <a:rPr lang="lt-LT" sz="1200" kern="100">
                          <a:solidFill>
                            <a:schemeClr val="tx1"/>
                          </a:solidFill>
                          <a:effectLst/>
                        </a:rPr>
                        <a:t> </a:t>
                      </a:r>
                      <a:endParaRPr lang="lt-LT" sz="1200" kern="100">
                        <a:solidFill>
                          <a:schemeClr val="tx1"/>
                        </a:solidFill>
                        <a:effectLst/>
                        <a:latin typeface="Times New Roman" panose="02020603050405020304" pitchFamily="18" charset="0"/>
                        <a:ea typeface="Calibri" panose="020F0502020204030204" pitchFamily="34" charset="0"/>
                      </a:endParaRPr>
                    </a:p>
                  </a:txBody>
                  <a:tcPr marL="61849" marR="61849" marT="0" marB="0">
                    <a:solidFill>
                      <a:schemeClr val="accent1">
                        <a:lumMod val="20000"/>
                        <a:lumOff val="80000"/>
                      </a:schemeClr>
                    </a:solidFill>
                  </a:tcPr>
                </a:tc>
                <a:extLst>
                  <a:ext uri="{0D108BD9-81ED-4DB2-BD59-A6C34878D82A}">
                    <a16:rowId xmlns:a16="http://schemas.microsoft.com/office/drawing/2014/main" val="3803941171"/>
                  </a:ext>
                </a:extLst>
              </a:tr>
            </a:tbl>
          </a:graphicData>
        </a:graphic>
      </p:graphicFrame>
      <p:sp>
        <p:nvSpPr>
          <p:cNvPr id="10" name="TextBox 9">
            <a:extLst>
              <a:ext uri="{FF2B5EF4-FFF2-40B4-BE49-F238E27FC236}">
                <a16:creationId xmlns:a16="http://schemas.microsoft.com/office/drawing/2014/main" id="{FCF585E3-6AD9-ADE2-2437-C0BDF1A4B11E}"/>
              </a:ext>
            </a:extLst>
          </p:cNvPr>
          <p:cNvSpPr txBox="1"/>
          <p:nvPr/>
        </p:nvSpPr>
        <p:spPr>
          <a:xfrm>
            <a:off x="620785" y="1072288"/>
            <a:ext cx="4352544" cy="369332"/>
          </a:xfrm>
          <a:prstGeom prst="rect">
            <a:avLst/>
          </a:prstGeom>
          <a:noFill/>
        </p:spPr>
        <p:txBody>
          <a:bodyPr wrap="square" rtlCol="0">
            <a:spAutoFit/>
          </a:bodyPr>
          <a:lstStyle/>
          <a:p>
            <a:r>
              <a:rPr lang="lt-LT" b="1"/>
              <a:t>Investiciniai (infrastruktūriniai) veiksmai</a:t>
            </a:r>
          </a:p>
        </p:txBody>
      </p:sp>
      <p:sp>
        <p:nvSpPr>
          <p:cNvPr id="11" name="TextBox 10">
            <a:extLst>
              <a:ext uri="{FF2B5EF4-FFF2-40B4-BE49-F238E27FC236}">
                <a16:creationId xmlns:a16="http://schemas.microsoft.com/office/drawing/2014/main" id="{1EE8F88D-73A0-1E8F-85CB-FE3DC82B7967}"/>
              </a:ext>
            </a:extLst>
          </p:cNvPr>
          <p:cNvSpPr txBox="1"/>
          <p:nvPr/>
        </p:nvSpPr>
        <p:spPr>
          <a:xfrm>
            <a:off x="620785" y="3530741"/>
            <a:ext cx="4352544" cy="369332"/>
          </a:xfrm>
          <a:prstGeom prst="rect">
            <a:avLst/>
          </a:prstGeom>
          <a:noFill/>
        </p:spPr>
        <p:txBody>
          <a:bodyPr wrap="square" rtlCol="0">
            <a:spAutoFit/>
          </a:bodyPr>
          <a:lstStyle/>
          <a:p>
            <a:r>
              <a:rPr lang="lt-LT" b="1"/>
              <a:t>Bendri savivaldybių neinvesticiniai veiksmai</a:t>
            </a:r>
          </a:p>
        </p:txBody>
      </p:sp>
    </p:spTree>
    <p:extLst>
      <p:ext uri="{BB962C8B-B14F-4D97-AF65-F5344CB8AC3E}">
        <p14:creationId xmlns:p14="http://schemas.microsoft.com/office/powerpoint/2010/main" val="13785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E5ABD78-CA5E-0CDA-EAF6-E82F4E4AE0A8}"/>
              </a:ext>
            </a:extLst>
          </p:cNvPr>
          <p:cNvSpPr>
            <a:spLocks noChangeArrowheads="1"/>
          </p:cNvSpPr>
          <p:nvPr/>
        </p:nvSpPr>
        <p:spPr bwMode="auto">
          <a:xfrm>
            <a:off x="724188" y="361054"/>
            <a:ext cx="1089029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defTabSz="1219170" eaLnBrk="0" fontAlgn="base" hangingPunct="0">
              <a:spcBef>
                <a:spcPct val="0"/>
              </a:spcBef>
              <a:spcAft>
                <a:spcPct val="0"/>
              </a:spcAft>
            </a:pPr>
            <a:r>
              <a:rPr lang="lt-LT" altLang="lt-LT" sz="3200" b="1">
                <a:solidFill>
                  <a:srgbClr val="072C62"/>
                </a:solidFill>
                <a:latin typeface="Calibri" panose="020F0502020204030204" pitchFamily="34" charset="0"/>
                <a:ea typeface="Calibri" panose="020F0502020204030204" pitchFamily="34" charset="0"/>
                <a:cs typeface="Calibri" panose="020F0502020204030204" pitchFamily="34" charset="0"/>
              </a:rPr>
              <a:t>Neinvesticiniai veiksmai</a:t>
            </a:r>
            <a:endParaRPr lang="lt-LT" altLang="lt-LT" sz="3200">
              <a:solidFill>
                <a:srgbClr val="072C62"/>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6E09DA51-74F9-2600-DB80-217677BA3AC0}"/>
              </a:ext>
            </a:extLst>
          </p:cNvPr>
          <p:cNvSpPr txBox="1"/>
          <p:nvPr/>
        </p:nvSpPr>
        <p:spPr>
          <a:xfrm>
            <a:off x="724188" y="1322836"/>
            <a:ext cx="10890297" cy="3970318"/>
          </a:xfrm>
          <a:prstGeom prst="rect">
            <a:avLst/>
          </a:prstGeom>
          <a:noFill/>
        </p:spPr>
        <p:txBody>
          <a:bodyPr wrap="square">
            <a:spAutoFit/>
          </a:bodyPr>
          <a:lstStyle/>
          <a:p>
            <a:pPr indent="450215" algn="just"/>
            <a:r>
              <a:rPr lang="lt-LT" sz="1800">
                <a:solidFill>
                  <a:srgbClr val="072C62"/>
                </a:solidFill>
                <a:effectLst/>
                <a:ea typeface="Calibri" panose="020F0502020204030204" pitchFamily="34" charset="0"/>
              </a:rPr>
              <a:t>Bendrų gamtinių, pramoginių ir istorinių maršrutų kūrimas / viešinimas, t. y., komunikacija, analizė, ...</a:t>
            </a:r>
          </a:p>
          <a:p>
            <a:pPr indent="450215" algn="just"/>
            <a:endParaRPr lang="lt-LT">
              <a:solidFill>
                <a:srgbClr val="072C62"/>
              </a:solidFill>
              <a:ea typeface="Calibri" panose="020F0502020204030204" pitchFamily="34" charset="0"/>
            </a:endParaRPr>
          </a:p>
          <a:p>
            <a:pPr marL="0" marR="0" indent="450215" algn="just">
              <a:spcBef>
                <a:spcPts val="0"/>
              </a:spcBef>
              <a:spcAft>
                <a:spcPts val="0"/>
              </a:spcAft>
            </a:pPr>
            <a:r>
              <a:rPr lang="lt-LT" b="0" i="0">
                <a:solidFill>
                  <a:srgbClr val="072C62"/>
                </a:solidFill>
                <a:effectLst/>
                <a:cs typeface="Times New Roman" panose="02020603050405020304" pitchFamily="18" charset="0"/>
              </a:rPr>
              <a:t>48. Su kiekvienu investiciniu veiksmu turi būti susijęs bent vienas iš šių neinvesticinių veiksmų, sudarančių sąlygas savivaldybių bendram viešosios infrastruktūros naudojimui ir (ar) bendram viešosios paslaugos teikimui:</a:t>
            </a:r>
          </a:p>
          <a:p>
            <a:pPr marL="0" marR="0" indent="450215" algn="just">
              <a:spcBef>
                <a:spcPts val="0"/>
              </a:spcBef>
              <a:spcAft>
                <a:spcPts val="0"/>
              </a:spcAft>
            </a:pPr>
            <a:r>
              <a:rPr lang="lt-LT" sz="1800" b="0" i="0">
                <a:solidFill>
                  <a:srgbClr val="072C62"/>
                </a:solidFill>
                <a:effectLst/>
                <a:cs typeface="Times New Roman" panose="02020603050405020304" pitchFamily="18" charset="0"/>
              </a:rPr>
              <a:t>48.1. savivaldybių priimtas norminis administracinis aktas ir (ar) administracinis sprendimas, kuriuo sudaromos sąlygos bendrai naudoti infrastruktūrą ir (ar) teikti viešąją paslaugą;</a:t>
            </a:r>
          </a:p>
          <a:p>
            <a:pPr marL="0" marR="0" indent="450215" algn="just">
              <a:spcBef>
                <a:spcPts val="0"/>
              </a:spcBef>
              <a:spcAft>
                <a:spcPts val="0"/>
              </a:spcAft>
            </a:pPr>
            <a:r>
              <a:rPr lang="lt-LT" sz="1800" b="0" i="0">
                <a:solidFill>
                  <a:srgbClr val="072C62"/>
                </a:solidFill>
                <a:effectLst/>
                <a:cs typeface="Times New Roman" panose="02020603050405020304" pitchFamily="18" charset="0"/>
              </a:rPr>
              <a:t>48.2. </a:t>
            </a:r>
            <a:r>
              <a:rPr lang="lt-LT" sz="1800" b="1" i="0">
                <a:solidFill>
                  <a:srgbClr val="072C62"/>
                </a:solidFill>
                <a:effectLst/>
                <a:highlight>
                  <a:srgbClr val="FFFF00"/>
                </a:highlight>
                <a:cs typeface="Times New Roman" panose="02020603050405020304" pitchFamily="18" charset="0"/>
              </a:rPr>
              <a:t>savivaldybių sudaryta jungtinės veiklos sutartis su regiono plėtros taryba arba atitinkama tarpusavio sutartis dėl konkrečios viešosios paslaugos teikimo administravimo, bendros komunikacinės, analitinės ar kitos veiklos, kurią vykdant savivaldybės bendrai naudoja materialinius, organizacinius, žmogiškuosius ir (ar) finansinius išteklius;</a:t>
            </a:r>
          </a:p>
          <a:p>
            <a:pPr marL="0" marR="0" indent="450215" algn="just">
              <a:spcBef>
                <a:spcPts val="0"/>
              </a:spcBef>
              <a:spcAft>
                <a:spcPts val="0"/>
              </a:spcAft>
            </a:pPr>
            <a:r>
              <a:rPr lang="lt-LT" sz="1800" b="0" i="0">
                <a:solidFill>
                  <a:srgbClr val="072C62"/>
                </a:solidFill>
                <a:effectLst/>
                <a:cs typeface="Times New Roman" panose="02020603050405020304" pitchFamily="18" charset="0"/>
              </a:rPr>
              <a:t>48.3. viešųjų paslaugų funkcijų (ar jų atskirų elementų) įgyvendinimo perdavimas abipusiu (-</a:t>
            </a:r>
            <a:r>
              <a:rPr lang="lt-LT" sz="1800" b="0" i="0" err="1">
                <a:solidFill>
                  <a:srgbClr val="072C62"/>
                </a:solidFill>
                <a:effectLst/>
                <a:cs typeface="Times New Roman" panose="02020603050405020304" pitchFamily="18" charset="0"/>
              </a:rPr>
              <a:t>iais</a:t>
            </a:r>
            <a:r>
              <a:rPr lang="lt-LT" sz="1800" b="0" i="0">
                <a:solidFill>
                  <a:srgbClr val="072C62"/>
                </a:solidFill>
                <a:effectLst/>
                <a:cs typeface="Times New Roman" panose="02020603050405020304" pitchFamily="18" charset="0"/>
              </a:rPr>
              <a:t>) savivaldybių tarybų sutarimu (-</a:t>
            </a:r>
            <a:r>
              <a:rPr lang="lt-LT" sz="1800" b="0" i="0" err="1">
                <a:solidFill>
                  <a:srgbClr val="072C62"/>
                </a:solidFill>
                <a:effectLst/>
                <a:cs typeface="Times New Roman" panose="02020603050405020304" pitchFamily="18" charset="0"/>
              </a:rPr>
              <a:t>ais</a:t>
            </a:r>
            <a:r>
              <a:rPr lang="lt-LT" sz="1800" b="0" i="0">
                <a:solidFill>
                  <a:srgbClr val="072C62"/>
                </a:solidFill>
                <a:effectLst/>
                <a:cs typeface="Times New Roman" panose="02020603050405020304" pitchFamily="18" charset="0"/>
              </a:rPr>
              <a:t>);</a:t>
            </a:r>
          </a:p>
          <a:p>
            <a:pPr marL="0" marR="0" indent="450215" algn="just">
              <a:spcBef>
                <a:spcPts val="0"/>
              </a:spcBef>
              <a:spcAft>
                <a:spcPts val="0"/>
              </a:spcAft>
            </a:pPr>
            <a:r>
              <a:rPr lang="lt-LT" sz="1800" b="0" i="0">
                <a:solidFill>
                  <a:srgbClr val="072C62"/>
                </a:solidFill>
                <a:effectLst/>
                <a:cs typeface="Times New Roman" panose="02020603050405020304" pitchFamily="18" charset="0"/>
              </a:rPr>
              <a:t>48.4. savivaldybių bendras paslaugos teikėjo ir (ar) paslaugos teikimą administruojančios institucijos ar įstaigos įsteigimas.</a:t>
            </a:r>
          </a:p>
        </p:txBody>
      </p:sp>
    </p:spTree>
    <p:extLst>
      <p:ext uri="{BB962C8B-B14F-4D97-AF65-F5344CB8AC3E}">
        <p14:creationId xmlns:p14="http://schemas.microsoft.com/office/powerpoint/2010/main" val="147040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C154BBD-B4CB-889B-D8D5-F7CE83BA8CC1}"/>
              </a:ext>
            </a:extLst>
          </p:cNvPr>
          <p:cNvSpPr>
            <a:spLocks noChangeArrowheads="1"/>
          </p:cNvSpPr>
          <p:nvPr/>
        </p:nvSpPr>
        <p:spPr bwMode="auto">
          <a:xfrm>
            <a:off x="620785" y="361054"/>
            <a:ext cx="111825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l" fontAlgn="t"/>
            <a:r>
              <a:rPr lang="lt-LT" sz="3200" b="1" i="0">
                <a:solidFill>
                  <a:srgbClr val="072C62"/>
                </a:solidFill>
              </a:rPr>
              <a:t>Klausimai</a:t>
            </a:r>
            <a:endParaRPr lang="lt-LT" sz="3200" b="1" i="0" u="none" strike="noStrike">
              <a:solidFill>
                <a:srgbClr val="FF0000"/>
              </a:solidFill>
              <a:effectLst/>
              <a:latin typeface="+mn-lt"/>
            </a:endParaRPr>
          </a:p>
        </p:txBody>
      </p:sp>
      <p:sp>
        <p:nvSpPr>
          <p:cNvPr id="3" name="Content Placeholder 2">
            <a:extLst>
              <a:ext uri="{FF2B5EF4-FFF2-40B4-BE49-F238E27FC236}">
                <a16:creationId xmlns:a16="http://schemas.microsoft.com/office/drawing/2014/main" id="{7451233C-C4A6-FB2E-39D2-83A2B59A9A26}"/>
              </a:ext>
            </a:extLst>
          </p:cNvPr>
          <p:cNvSpPr>
            <a:spLocks noGrp="1"/>
          </p:cNvSpPr>
          <p:nvPr>
            <p:ph idx="1"/>
          </p:nvPr>
        </p:nvSpPr>
        <p:spPr>
          <a:xfrm>
            <a:off x="620785" y="1313895"/>
            <a:ext cx="9748333" cy="725217"/>
          </a:xfrm>
        </p:spPr>
        <p:txBody>
          <a:bodyPr>
            <a:normAutofit/>
          </a:bodyPr>
          <a:lstStyle/>
          <a:p>
            <a:pPr marL="0" indent="0" algn="ctr">
              <a:buNone/>
            </a:pPr>
            <a:r>
              <a:rPr lang="lt-LT" sz="2200" b="1">
                <a:solidFill>
                  <a:srgbClr val="FF0000"/>
                </a:solidFill>
              </a:rPr>
              <a:t>Aktualumas ???</a:t>
            </a:r>
          </a:p>
        </p:txBody>
      </p:sp>
    </p:spTree>
    <p:extLst>
      <p:ext uri="{BB962C8B-B14F-4D97-AF65-F5344CB8AC3E}">
        <p14:creationId xmlns:p14="http://schemas.microsoft.com/office/powerpoint/2010/main" val="131722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C4BFE78538054EA722B05521283528" ma:contentTypeVersion="17" ma:contentTypeDescription="Create a new document." ma:contentTypeScope="" ma:versionID="1b95eaa47cff27f7f18380985e893cd2">
  <xsd:schema xmlns:xsd="http://www.w3.org/2001/XMLSchema" xmlns:xs="http://www.w3.org/2001/XMLSchema" xmlns:p="http://schemas.microsoft.com/office/2006/metadata/properties" xmlns:ns2="8f3f2252-3603-49aa-ac8e-307372a50dca" xmlns:ns3="c4be9623-8533-4525-a9d4-060d4b2303db" targetNamespace="http://schemas.microsoft.com/office/2006/metadata/properties" ma:root="true" ma:fieldsID="cc0fca897d8d2fff12217025f3116c62" ns2:_="" ns3:_="">
    <xsd:import namespace="8f3f2252-3603-49aa-ac8e-307372a50dca"/>
    <xsd:import namespace="c4be9623-8533-4525-a9d4-060d4b2303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f2252-3603-49aa-ac8e-307372a50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4f37590-f24c-42b8-be85-cbce8e7b946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be9623-8533-4525-a9d4-060d4b2303d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b192754-23d9-452b-9c52-121a2d866fdf}" ma:internalName="TaxCatchAll" ma:showField="CatchAllData" ma:web="c4be9623-8533-4525-a9d4-060d4b2303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4be9623-8533-4525-a9d4-060d4b2303db" xsi:nil="true"/>
    <lcf76f155ced4ddcb4097134ff3c332f xmlns="8f3f2252-3603-49aa-ac8e-307372a50dc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2BB04F-A71D-4AC4-B547-61C036CF78B1}">
  <ds:schemaRefs>
    <ds:schemaRef ds:uri="http://schemas.microsoft.com/sharepoint/v3/contenttype/forms"/>
  </ds:schemaRefs>
</ds:datastoreItem>
</file>

<file path=customXml/itemProps2.xml><?xml version="1.0" encoding="utf-8"?>
<ds:datastoreItem xmlns:ds="http://schemas.openxmlformats.org/officeDocument/2006/customXml" ds:itemID="{95585194-440A-4DF5-BB05-7C2A163439E9}">
  <ds:schemaRefs>
    <ds:schemaRef ds:uri="8f3f2252-3603-49aa-ac8e-307372a50dca"/>
    <ds:schemaRef ds:uri="c4be9623-8533-4525-a9d4-060d4b2303d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00BC12B-9BF1-49F1-AD2E-EFDDEC6DC8F2}">
  <ds:schemaRefs>
    <ds:schemaRef ds:uri="8f3f2252-3603-49aa-ac8e-307372a50dca"/>
    <ds:schemaRef ds:uri="c4be9623-8533-4525-a9d4-060d4b2303d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Agnė Norutė</dc:creator>
  <cp:revision>1</cp:revision>
  <cp:lastPrinted>2023-08-17T05:56:42Z</cp:lastPrinted>
  <dcterms:created xsi:type="dcterms:W3CDTF">2023-03-14T06:28:31Z</dcterms:created>
  <dcterms:modified xsi:type="dcterms:W3CDTF">2023-08-17T06:05:22Z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0x0101008AC4BFE78538054EA722B05521283528</vt:lpwstr>
  </property>
</Properties>
</file>